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7" r:id="rId17"/>
    <p:sldId id="278" r:id="rId18"/>
    <p:sldId id="279" r:id="rId19"/>
    <p:sldId id="281" r:id="rId20"/>
    <p:sldId id="280" r:id="rId21"/>
    <p:sldId id="28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632AE-39DA-4A0B-9A9A-5A32EE9DA10C}" v="4" dt="2022-10-17T13:18:30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2" d="100"/>
          <a:sy n="42" d="100"/>
        </p:scale>
        <p:origin x="2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5D5632AE-39DA-4A0B-9A9A-5A32EE9DA10C}"/>
    <pc:docChg chg="undo custSel addSld delSld modSld">
      <pc:chgData name="LEOPOLDINA Vitković" userId="de5d8406-09fa-41fa-8d28-8a7ba852ce89" providerId="ADAL" clId="{5D5632AE-39DA-4A0B-9A9A-5A32EE9DA10C}" dt="2022-10-17T14:10:31.893" v="197" actId="1076"/>
      <pc:docMkLst>
        <pc:docMk/>
      </pc:docMkLst>
      <pc:sldChg chg="modSp mod">
        <pc:chgData name="LEOPOLDINA Vitković" userId="de5d8406-09fa-41fa-8d28-8a7ba852ce89" providerId="ADAL" clId="{5D5632AE-39DA-4A0B-9A9A-5A32EE9DA10C}" dt="2022-10-17T12:56:15.032" v="81" actId="207"/>
        <pc:sldMkLst>
          <pc:docMk/>
          <pc:sldMk cId="4014493555" sldId="256"/>
        </pc:sldMkLst>
        <pc:spChg chg="mod">
          <ac:chgData name="LEOPOLDINA Vitković" userId="de5d8406-09fa-41fa-8d28-8a7ba852ce89" providerId="ADAL" clId="{5D5632AE-39DA-4A0B-9A9A-5A32EE9DA10C}" dt="2022-10-17T12:56:15.032" v="81" actId="207"/>
          <ac:spMkLst>
            <pc:docMk/>
            <pc:sldMk cId="4014493555" sldId="256"/>
            <ac:spMk id="2" creationId="{3B9D8FAE-D06D-4EAA-8020-F14871B1B4D1}"/>
          </ac:spMkLst>
        </pc:spChg>
      </pc:sldChg>
      <pc:sldChg chg="modSp mod">
        <pc:chgData name="LEOPOLDINA Vitković" userId="de5d8406-09fa-41fa-8d28-8a7ba852ce89" providerId="ADAL" clId="{5D5632AE-39DA-4A0B-9A9A-5A32EE9DA10C}" dt="2022-10-17T12:56:31.841" v="84" actId="122"/>
        <pc:sldMkLst>
          <pc:docMk/>
          <pc:sldMk cId="1339719734" sldId="257"/>
        </pc:sldMkLst>
        <pc:spChg chg="mod">
          <ac:chgData name="LEOPOLDINA Vitković" userId="de5d8406-09fa-41fa-8d28-8a7ba852ce89" providerId="ADAL" clId="{5D5632AE-39DA-4A0B-9A9A-5A32EE9DA10C}" dt="2022-10-17T12:56:31.841" v="84" actId="122"/>
          <ac:spMkLst>
            <pc:docMk/>
            <pc:sldMk cId="1339719734" sldId="257"/>
            <ac:spMk id="2" creationId="{00000000-0000-0000-0000-000000000000}"/>
          </ac:spMkLst>
        </pc:spChg>
        <pc:spChg chg="mod">
          <ac:chgData name="LEOPOLDINA Vitković" userId="de5d8406-09fa-41fa-8d28-8a7ba852ce89" providerId="ADAL" clId="{5D5632AE-39DA-4A0B-9A9A-5A32EE9DA10C}" dt="2022-10-17T12:51:55.939" v="23" actId="27636"/>
          <ac:spMkLst>
            <pc:docMk/>
            <pc:sldMk cId="1339719734" sldId="257"/>
            <ac:spMk id="3" creationId="{00000000-0000-0000-0000-000000000000}"/>
          </ac:spMkLst>
        </pc:spChg>
      </pc:sldChg>
      <pc:sldChg chg="modSp new mod">
        <pc:chgData name="LEOPOLDINA Vitković" userId="de5d8406-09fa-41fa-8d28-8a7ba852ce89" providerId="ADAL" clId="{5D5632AE-39DA-4A0B-9A9A-5A32EE9DA10C}" dt="2022-10-17T12:58:10.159" v="108" actId="20577"/>
        <pc:sldMkLst>
          <pc:docMk/>
          <pc:sldMk cId="771750110" sldId="258"/>
        </pc:sldMkLst>
        <pc:spChg chg="mod">
          <ac:chgData name="LEOPOLDINA Vitković" userId="de5d8406-09fa-41fa-8d28-8a7ba852ce89" providerId="ADAL" clId="{5D5632AE-39DA-4A0B-9A9A-5A32EE9DA10C}" dt="2022-10-17T12:56:28.149" v="83" actId="122"/>
          <ac:spMkLst>
            <pc:docMk/>
            <pc:sldMk cId="771750110" sldId="258"/>
            <ac:spMk id="2" creationId="{65643D50-60ED-188A-677B-D19E296A7E83}"/>
          </ac:spMkLst>
        </pc:spChg>
        <pc:spChg chg="mod">
          <ac:chgData name="LEOPOLDINA Vitković" userId="de5d8406-09fa-41fa-8d28-8a7ba852ce89" providerId="ADAL" clId="{5D5632AE-39DA-4A0B-9A9A-5A32EE9DA10C}" dt="2022-10-17T12:58:10.159" v="108" actId="20577"/>
          <ac:spMkLst>
            <pc:docMk/>
            <pc:sldMk cId="771750110" sldId="258"/>
            <ac:spMk id="3" creationId="{825CEB96-1CF6-E48E-AC11-822589000BB1}"/>
          </ac:spMkLst>
        </pc:spChg>
      </pc:sldChg>
      <pc:sldChg chg="modSp new mod">
        <pc:chgData name="LEOPOLDINA Vitković" userId="de5d8406-09fa-41fa-8d28-8a7ba852ce89" providerId="ADAL" clId="{5D5632AE-39DA-4A0B-9A9A-5A32EE9DA10C}" dt="2022-10-17T12:58:15.268" v="110" actId="20577"/>
        <pc:sldMkLst>
          <pc:docMk/>
          <pc:sldMk cId="2641615715" sldId="259"/>
        </pc:sldMkLst>
        <pc:spChg chg="mod">
          <ac:chgData name="LEOPOLDINA Vitković" userId="de5d8406-09fa-41fa-8d28-8a7ba852ce89" providerId="ADAL" clId="{5D5632AE-39DA-4A0B-9A9A-5A32EE9DA10C}" dt="2022-10-17T12:56:24.173" v="82" actId="122"/>
          <ac:spMkLst>
            <pc:docMk/>
            <pc:sldMk cId="2641615715" sldId="259"/>
            <ac:spMk id="2" creationId="{8320BA45-048F-9AE9-561B-8F164982E1B8}"/>
          </ac:spMkLst>
        </pc:spChg>
        <pc:spChg chg="mod">
          <ac:chgData name="LEOPOLDINA Vitković" userId="de5d8406-09fa-41fa-8d28-8a7ba852ce89" providerId="ADAL" clId="{5D5632AE-39DA-4A0B-9A9A-5A32EE9DA10C}" dt="2022-10-17T12:58:15.268" v="110" actId="20577"/>
          <ac:spMkLst>
            <pc:docMk/>
            <pc:sldMk cId="2641615715" sldId="259"/>
            <ac:spMk id="3" creationId="{2FD9B3BB-D04D-F171-C48C-D6DD3C2308B8}"/>
          </ac:spMkLst>
        </pc:spChg>
      </pc:sldChg>
      <pc:sldChg chg="addSp modSp new mod">
        <pc:chgData name="LEOPOLDINA Vitković" userId="de5d8406-09fa-41fa-8d28-8a7ba852ce89" providerId="ADAL" clId="{5D5632AE-39DA-4A0B-9A9A-5A32EE9DA10C}" dt="2022-10-17T13:03:21.647" v="115" actId="1076"/>
        <pc:sldMkLst>
          <pc:docMk/>
          <pc:sldMk cId="584207046" sldId="260"/>
        </pc:sldMkLst>
        <pc:picChg chg="add mod">
          <ac:chgData name="LEOPOLDINA Vitković" userId="de5d8406-09fa-41fa-8d28-8a7ba852ce89" providerId="ADAL" clId="{5D5632AE-39DA-4A0B-9A9A-5A32EE9DA10C}" dt="2022-10-17T13:03:21.647" v="115" actId="1076"/>
          <ac:picMkLst>
            <pc:docMk/>
            <pc:sldMk cId="584207046" sldId="260"/>
            <ac:picMk id="5" creationId="{D6D1E71C-D134-825C-CB46-3F017CC625C3}"/>
          </ac:picMkLst>
        </pc:picChg>
      </pc:sldChg>
      <pc:sldChg chg="addSp modSp new mod">
        <pc:chgData name="LEOPOLDINA Vitković" userId="de5d8406-09fa-41fa-8d28-8a7ba852ce89" providerId="ADAL" clId="{5D5632AE-39DA-4A0B-9A9A-5A32EE9DA10C}" dt="2022-10-17T13:03:48.692" v="119" actId="1076"/>
        <pc:sldMkLst>
          <pc:docMk/>
          <pc:sldMk cId="1711265295" sldId="261"/>
        </pc:sldMkLst>
        <pc:picChg chg="add mod">
          <ac:chgData name="LEOPOLDINA Vitković" userId="de5d8406-09fa-41fa-8d28-8a7ba852ce89" providerId="ADAL" clId="{5D5632AE-39DA-4A0B-9A9A-5A32EE9DA10C}" dt="2022-10-17T13:03:48.692" v="119" actId="1076"/>
          <ac:picMkLst>
            <pc:docMk/>
            <pc:sldMk cId="1711265295" sldId="261"/>
            <ac:picMk id="5" creationId="{ED27664E-CF65-F747-887C-5885679E191C}"/>
          </ac:picMkLst>
        </pc:picChg>
      </pc:sldChg>
      <pc:sldChg chg="addSp modSp new mod">
        <pc:chgData name="LEOPOLDINA Vitković" userId="de5d8406-09fa-41fa-8d28-8a7ba852ce89" providerId="ADAL" clId="{5D5632AE-39DA-4A0B-9A9A-5A32EE9DA10C}" dt="2022-10-17T13:04:25.055" v="123" actId="1076"/>
        <pc:sldMkLst>
          <pc:docMk/>
          <pc:sldMk cId="1234822942" sldId="262"/>
        </pc:sldMkLst>
        <pc:picChg chg="add mod">
          <ac:chgData name="LEOPOLDINA Vitković" userId="de5d8406-09fa-41fa-8d28-8a7ba852ce89" providerId="ADAL" clId="{5D5632AE-39DA-4A0B-9A9A-5A32EE9DA10C}" dt="2022-10-17T13:04:25.055" v="123" actId="1076"/>
          <ac:picMkLst>
            <pc:docMk/>
            <pc:sldMk cId="1234822942" sldId="262"/>
            <ac:picMk id="5" creationId="{226484A0-ED08-7EF5-BD24-C545C8362CDD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06:33.043" v="127" actId="14100"/>
        <pc:sldMkLst>
          <pc:docMk/>
          <pc:sldMk cId="352042192" sldId="263"/>
        </pc:sldMkLst>
        <pc:spChg chg="del">
          <ac:chgData name="LEOPOLDINA Vitković" userId="de5d8406-09fa-41fa-8d28-8a7ba852ce89" providerId="ADAL" clId="{5D5632AE-39DA-4A0B-9A9A-5A32EE9DA10C}" dt="2022-10-17T13:06:26.126" v="125" actId="22"/>
          <ac:spMkLst>
            <pc:docMk/>
            <pc:sldMk cId="352042192" sldId="263"/>
            <ac:spMk id="3" creationId="{F3ADE753-E351-D172-C89F-11F4FD612A26}"/>
          </ac:spMkLst>
        </pc:spChg>
        <pc:picChg chg="add mod ord">
          <ac:chgData name="LEOPOLDINA Vitković" userId="de5d8406-09fa-41fa-8d28-8a7ba852ce89" providerId="ADAL" clId="{5D5632AE-39DA-4A0B-9A9A-5A32EE9DA10C}" dt="2022-10-17T13:06:33.043" v="127" actId="14100"/>
          <ac:picMkLst>
            <pc:docMk/>
            <pc:sldMk cId="352042192" sldId="263"/>
            <ac:picMk id="5" creationId="{4C7B584B-3D35-BB35-B0F8-B549CF5137EB}"/>
          </ac:picMkLst>
        </pc:picChg>
      </pc:sldChg>
      <pc:sldChg chg="addSp modSp new mod">
        <pc:chgData name="LEOPOLDINA Vitković" userId="de5d8406-09fa-41fa-8d28-8a7ba852ce89" providerId="ADAL" clId="{5D5632AE-39DA-4A0B-9A9A-5A32EE9DA10C}" dt="2022-10-17T13:09:14.590" v="132" actId="1076"/>
        <pc:sldMkLst>
          <pc:docMk/>
          <pc:sldMk cId="2691902467" sldId="264"/>
        </pc:sldMkLst>
        <pc:picChg chg="add mod">
          <ac:chgData name="LEOPOLDINA Vitković" userId="de5d8406-09fa-41fa-8d28-8a7ba852ce89" providerId="ADAL" clId="{5D5632AE-39DA-4A0B-9A9A-5A32EE9DA10C}" dt="2022-10-17T13:09:14.590" v="132" actId="1076"/>
          <ac:picMkLst>
            <pc:docMk/>
            <pc:sldMk cId="2691902467" sldId="264"/>
            <ac:picMk id="5" creationId="{09530DCD-D50D-150B-4A62-F09B6233676F}"/>
          </ac:picMkLst>
        </pc:picChg>
      </pc:sldChg>
      <pc:sldChg chg="modSp new del mod">
        <pc:chgData name="LEOPOLDINA Vitković" userId="de5d8406-09fa-41fa-8d28-8a7ba852ce89" providerId="ADAL" clId="{5D5632AE-39DA-4A0B-9A9A-5A32EE9DA10C}" dt="2022-10-17T13:17:24.313" v="141" actId="47"/>
        <pc:sldMkLst>
          <pc:docMk/>
          <pc:sldMk cId="39244114" sldId="265"/>
        </pc:sldMkLst>
        <pc:spChg chg="mod">
          <ac:chgData name="LEOPOLDINA Vitković" userId="de5d8406-09fa-41fa-8d28-8a7ba852ce89" providerId="ADAL" clId="{5D5632AE-39DA-4A0B-9A9A-5A32EE9DA10C}" dt="2022-10-17T13:14:59.862" v="139" actId="404"/>
          <ac:spMkLst>
            <pc:docMk/>
            <pc:sldMk cId="39244114" sldId="265"/>
            <ac:spMk id="3" creationId="{F58593B6-E7DF-E0E2-7073-A1CF795D3E58}"/>
          </ac:spMkLst>
        </pc:spChg>
      </pc:sldChg>
      <pc:sldChg chg="addSp delSp modSp new mod">
        <pc:chgData name="LEOPOLDINA Vitković" userId="de5d8406-09fa-41fa-8d28-8a7ba852ce89" providerId="ADAL" clId="{5D5632AE-39DA-4A0B-9A9A-5A32EE9DA10C}" dt="2022-10-17T13:18:30.897" v="147" actId="1076"/>
        <pc:sldMkLst>
          <pc:docMk/>
          <pc:sldMk cId="1142273916" sldId="266"/>
        </pc:sldMkLst>
        <pc:spChg chg="del">
          <ac:chgData name="LEOPOLDINA Vitković" userId="de5d8406-09fa-41fa-8d28-8a7ba852ce89" providerId="ADAL" clId="{5D5632AE-39DA-4A0B-9A9A-5A32EE9DA10C}" dt="2022-10-17T13:18:04.002" v="142" actId="22"/>
          <ac:spMkLst>
            <pc:docMk/>
            <pc:sldMk cId="1142273916" sldId="266"/>
            <ac:spMk id="3" creationId="{C8779757-3FAB-E86A-3B9F-AA03B90289B1}"/>
          </ac:spMkLst>
        </pc:spChg>
        <pc:spChg chg="add mod">
          <ac:chgData name="LEOPOLDINA Vitković" userId="de5d8406-09fa-41fa-8d28-8a7ba852ce89" providerId="ADAL" clId="{5D5632AE-39DA-4A0B-9A9A-5A32EE9DA10C}" dt="2022-10-17T13:18:30.897" v="147" actId="1076"/>
          <ac:spMkLst>
            <pc:docMk/>
            <pc:sldMk cId="1142273916" sldId="266"/>
            <ac:spMk id="6" creationId="{93362569-DF22-AFF6-4660-363F43AFEEAB}"/>
          </ac:spMkLst>
        </pc:spChg>
        <pc:spChg chg="add mod">
          <ac:chgData name="LEOPOLDINA Vitković" userId="de5d8406-09fa-41fa-8d28-8a7ba852ce89" providerId="ADAL" clId="{5D5632AE-39DA-4A0B-9A9A-5A32EE9DA10C}" dt="2022-10-17T13:18:30.897" v="147" actId="1076"/>
          <ac:spMkLst>
            <pc:docMk/>
            <pc:sldMk cId="1142273916" sldId="266"/>
            <ac:spMk id="7" creationId="{834FF799-32A8-8D88-4A37-7065F841FB38}"/>
          </ac:spMkLst>
        </pc:spChg>
        <pc:picChg chg="add mod ord">
          <ac:chgData name="LEOPOLDINA Vitković" userId="de5d8406-09fa-41fa-8d28-8a7ba852ce89" providerId="ADAL" clId="{5D5632AE-39DA-4A0B-9A9A-5A32EE9DA10C}" dt="2022-10-17T13:18:13.014" v="145" actId="1076"/>
          <ac:picMkLst>
            <pc:docMk/>
            <pc:sldMk cId="1142273916" sldId="266"/>
            <ac:picMk id="5" creationId="{FF7A9866-5932-06F1-71D2-498C132D9774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19:50.023" v="150" actId="1076"/>
        <pc:sldMkLst>
          <pc:docMk/>
          <pc:sldMk cId="3033001647" sldId="267"/>
        </pc:sldMkLst>
        <pc:spChg chg="del">
          <ac:chgData name="LEOPOLDINA Vitković" userId="de5d8406-09fa-41fa-8d28-8a7ba852ce89" providerId="ADAL" clId="{5D5632AE-39DA-4A0B-9A9A-5A32EE9DA10C}" dt="2022-10-17T13:19:46.005" v="149" actId="22"/>
          <ac:spMkLst>
            <pc:docMk/>
            <pc:sldMk cId="3033001647" sldId="267"/>
            <ac:spMk id="3" creationId="{CC9D87C7-BD4D-8018-9243-0852944FAB9F}"/>
          </ac:spMkLst>
        </pc:spChg>
        <pc:picChg chg="add mod ord">
          <ac:chgData name="LEOPOLDINA Vitković" userId="de5d8406-09fa-41fa-8d28-8a7ba852ce89" providerId="ADAL" clId="{5D5632AE-39DA-4A0B-9A9A-5A32EE9DA10C}" dt="2022-10-17T13:19:50.023" v="150" actId="1076"/>
          <ac:picMkLst>
            <pc:docMk/>
            <pc:sldMk cId="3033001647" sldId="267"/>
            <ac:picMk id="5" creationId="{34E12262-DA3F-D03C-C814-ABF52FC26194}"/>
          </ac:picMkLst>
        </pc:picChg>
      </pc:sldChg>
      <pc:sldChg chg="addSp delSp modSp new mod modClrScheme chgLayout">
        <pc:chgData name="LEOPOLDINA Vitković" userId="de5d8406-09fa-41fa-8d28-8a7ba852ce89" providerId="ADAL" clId="{5D5632AE-39DA-4A0B-9A9A-5A32EE9DA10C}" dt="2022-10-17T13:25:01.674" v="156" actId="1076"/>
        <pc:sldMkLst>
          <pc:docMk/>
          <pc:sldMk cId="85117213" sldId="268"/>
        </pc:sldMkLst>
        <pc:spChg chg="add del">
          <ac:chgData name="LEOPOLDINA Vitković" userId="de5d8406-09fa-41fa-8d28-8a7ba852ce89" providerId="ADAL" clId="{5D5632AE-39DA-4A0B-9A9A-5A32EE9DA10C}" dt="2022-10-17T13:24:55.664" v="154" actId="26606"/>
          <ac:spMkLst>
            <pc:docMk/>
            <pc:sldMk cId="85117213" sldId="268"/>
            <ac:spMk id="2" creationId="{C4C53D0F-E414-5DCC-6C30-563897675A71}"/>
          </ac:spMkLst>
        </pc:spChg>
        <pc:spChg chg="add del">
          <ac:chgData name="LEOPOLDINA Vitković" userId="de5d8406-09fa-41fa-8d28-8a7ba852ce89" providerId="ADAL" clId="{5D5632AE-39DA-4A0B-9A9A-5A32EE9DA10C}" dt="2022-10-17T13:24:55.664" v="154" actId="26606"/>
          <ac:spMkLst>
            <pc:docMk/>
            <pc:sldMk cId="85117213" sldId="268"/>
            <ac:spMk id="3" creationId="{BC7BABCD-6687-9B0D-3329-1AFF641EC1D7}"/>
          </ac:spMkLst>
        </pc:spChg>
        <pc:spChg chg="add del mod">
          <ac:chgData name="LEOPOLDINA Vitković" userId="de5d8406-09fa-41fa-8d28-8a7ba852ce89" providerId="ADAL" clId="{5D5632AE-39DA-4A0B-9A9A-5A32EE9DA10C}" dt="2022-10-17T13:24:55.664" v="154" actId="26606"/>
          <ac:spMkLst>
            <pc:docMk/>
            <pc:sldMk cId="85117213" sldId="268"/>
            <ac:spMk id="10" creationId="{18110CA2-5A1B-113D-BA1D-812DE7E8B14B}"/>
          </ac:spMkLst>
        </pc:spChg>
        <pc:spChg chg="add del mod">
          <ac:chgData name="LEOPOLDINA Vitković" userId="de5d8406-09fa-41fa-8d28-8a7ba852ce89" providerId="ADAL" clId="{5D5632AE-39DA-4A0B-9A9A-5A32EE9DA10C}" dt="2022-10-17T13:24:55.664" v="154" actId="26606"/>
          <ac:spMkLst>
            <pc:docMk/>
            <pc:sldMk cId="85117213" sldId="268"/>
            <ac:spMk id="12" creationId="{04892E69-7DB1-4F42-F280-3F09F57E219D}"/>
          </ac:spMkLst>
        </pc:spChg>
        <pc:picChg chg="add mod">
          <ac:chgData name="LEOPOLDINA Vitković" userId="de5d8406-09fa-41fa-8d28-8a7ba852ce89" providerId="ADAL" clId="{5D5632AE-39DA-4A0B-9A9A-5A32EE9DA10C}" dt="2022-10-17T13:25:01.674" v="156" actId="1076"/>
          <ac:picMkLst>
            <pc:docMk/>
            <pc:sldMk cId="85117213" sldId="268"/>
            <ac:picMk id="5" creationId="{9E55887D-2806-5D1D-4749-17632A63DCC7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47:09.810" v="163" actId="1076"/>
        <pc:sldMkLst>
          <pc:docMk/>
          <pc:sldMk cId="3442744392" sldId="269"/>
        </pc:sldMkLst>
        <pc:spChg chg="del">
          <ac:chgData name="LEOPOLDINA Vitković" userId="de5d8406-09fa-41fa-8d28-8a7ba852ce89" providerId="ADAL" clId="{5D5632AE-39DA-4A0B-9A9A-5A32EE9DA10C}" dt="2022-10-17T13:47:01.117" v="158" actId="22"/>
          <ac:spMkLst>
            <pc:docMk/>
            <pc:sldMk cId="3442744392" sldId="269"/>
            <ac:spMk id="3" creationId="{4CD8655C-B881-9E86-476F-ADA196A7BD5A}"/>
          </ac:spMkLst>
        </pc:spChg>
        <pc:picChg chg="add mod ord">
          <ac:chgData name="LEOPOLDINA Vitković" userId="de5d8406-09fa-41fa-8d28-8a7ba852ce89" providerId="ADAL" clId="{5D5632AE-39DA-4A0B-9A9A-5A32EE9DA10C}" dt="2022-10-17T13:47:09.810" v="163" actId="1076"/>
          <ac:picMkLst>
            <pc:docMk/>
            <pc:sldMk cId="3442744392" sldId="269"/>
            <ac:picMk id="5" creationId="{2082B80F-9ECD-98CF-17CA-AEA4FBF25F63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50:07.462" v="167" actId="14100"/>
        <pc:sldMkLst>
          <pc:docMk/>
          <pc:sldMk cId="822866428" sldId="270"/>
        </pc:sldMkLst>
        <pc:spChg chg="del">
          <ac:chgData name="LEOPOLDINA Vitković" userId="de5d8406-09fa-41fa-8d28-8a7ba852ce89" providerId="ADAL" clId="{5D5632AE-39DA-4A0B-9A9A-5A32EE9DA10C}" dt="2022-10-17T13:50:01.342" v="165" actId="22"/>
          <ac:spMkLst>
            <pc:docMk/>
            <pc:sldMk cId="822866428" sldId="270"/>
            <ac:spMk id="3" creationId="{3D6A277F-DD6D-A3B5-E300-2C6F5A5287A5}"/>
          </ac:spMkLst>
        </pc:spChg>
        <pc:picChg chg="add mod ord">
          <ac:chgData name="LEOPOLDINA Vitković" userId="de5d8406-09fa-41fa-8d28-8a7ba852ce89" providerId="ADAL" clId="{5D5632AE-39DA-4A0B-9A9A-5A32EE9DA10C}" dt="2022-10-17T13:50:07.462" v="167" actId="14100"/>
          <ac:picMkLst>
            <pc:docMk/>
            <pc:sldMk cId="822866428" sldId="270"/>
            <ac:picMk id="5" creationId="{0028BAF6-69B6-BD2A-3E3D-F89654A2F48A}"/>
          </ac:picMkLst>
        </pc:picChg>
      </pc:sldChg>
      <pc:sldChg chg="addSp modSp new mod">
        <pc:chgData name="LEOPOLDINA Vitković" userId="de5d8406-09fa-41fa-8d28-8a7ba852ce89" providerId="ADAL" clId="{5D5632AE-39DA-4A0B-9A9A-5A32EE9DA10C}" dt="2022-10-17T13:54:00.102" v="171" actId="1076"/>
        <pc:sldMkLst>
          <pc:docMk/>
          <pc:sldMk cId="46133562" sldId="271"/>
        </pc:sldMkLst>
        <pc:picChg chg="add mod">
          <ac:chgData name="LEOPOLDINA Vitković" userId="de5d8406-09fa-41fa-8d28-8a7ba852ce89" providerId="ADAL" clId="{5D5632AE-39DA-4A0B-9A9A-5A32EE9DA10C}" dt="2022-10-17T13:54:00.102" v="171" actId="1076"/>
          <ac:picMkLst>
            <pc:docMk/>
            <pc:sldMk cId="46133562" sldId="271"/>
            <ac:picMk id="5" creationId="{BB0F363F-B2AA-FDFA-E0F7-8C342BFDE4F2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55:54.435" v="176" actId="1076"/>
        <pc:sldMkLst>
          <pc:docMk/>
          <pc:sldMk cId="4035764378" sldId="272"/>
        </pc:sldMkLst>
        <pc:spChg chg="del">
          <ac:chgData name="LEOPOLDINA Vitković" userId="de5d8406-09fa-41fa-8d28-8a7ba852ce89" providerId="ADAL" clId="{5D5632AE-39DA-4A0B-9A9A-5A32EE9DA10C}" dt="2022-10-17T13:55:47.421" v="173" actId="22"/>
          <ac:spMkLst>
            <pc:docMk/>
            <pc:sldMk cId="4035764378" sldId="272"/>
            <ac:spMk id="3" creationId="{3DE6517D-C3E6-AEC8-1F78-2A59A7182010}"/>
          </ac:spMkLst>
        </pc:spChg>
        <pc:picChg chg="add mod ord">
          <ac:chgData name="LEOPOLDINA Vitković" userId="de5d8406-09fa-41fa-8d28-8a7ba852ce89" providerId="ADAL" clId="{5D5632AE-39DA-4A0B-9A9A-5A32EE9DA10C}" dt="2022-10-17T13:55:54.435" v="176" actId="1076"/>
          <ac:picMkLst>
            <pc:docMk/>
            <pc:sldMk cId="4035764378" sldId="272"/>
            <ac:picMk id="5" creationId="{3B38F382-953A-206B-F819-E7F038CB3E3C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3:59:18.058" v="181" actId="1076"/>
        <pc:sldMkLst>
          <pc:docMk/>
          <pc:sldMk cId="2230506571" sldId="273"/>
        </pc:sldMkLst>
        <pc:spChg chg="del">
          <ac:chgData name="LEOPOLDINA Vitković" userId="de5d8406-09fa-41fa-8d28-8a7ba852ce89" providerId="ADAL" clId="{5D5632AE-39DA-4A0B-9A9A-5A32EE9DA10C}" dt="2022-10-17T13:59:06.641" v="178" actId="22"/>
          <ac:spMkLst>
            <pc:docMk/>
            <pc:sldMk cId="2230506571" sldId="273"/>
            <ac:spMk id="3" creationId="{A1995C64-5432-56DF-36D0-6D78DEA24D0A}"/>
          </ac:spMkLst>
        </pc:spChg>
        <pc:picChg chg="add mod ord">
          <ac:chgData name="LEOPOLDINA Vitković" userId="de5d8406-09fa-41fa-8d28-8a7ba852ce89" providerId="ADAL" clId="{5D5632AE-39DA-4A0B-9A9A-5A32EE9DA10C}" dt="2022-10-17T13:59:18.058" v="181" actId="1076"/>
          <ac:picMkLst>
            <pc:docMk/>
            <pc:sldMk cId="2230506571" sldId="273"/>
            <ac:picMk id="5" creationId="{0593FE6E-12AE-9575-740A-2972597C8F81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4:00:49.025" v="186" actId="1076"/>
        <pc:sldMkLst>
          <pc:docMk/>
          <pc:sldMk cId="335054685" sldId="274"/>
        </pc:sldMkLst>
        <pc:spChg chg="del">
          <ac:chgData name="LEOPOLDINA Vitković" userId="de5d8406-09fa-41fa-8d28-8a7ba852ce89" providerId="ADAL" clId="{5D5632AE-39DA-4A0B-9A9A-5A32EE9DA10C}" dt="2022-10-17T14:00:40.056" v="183" actId="22"/>
          <ac:spMkLst>
            <pc:docMk/>
            <pc:sldMk cId="335054685" sldId="274"/>
            <ac:spMk id="3" creationId="{F05C0567-E5F5-193A-FF78-DB2F97255198}"/>
          </ac:spMkLst>
        </pc:spChg>
        <pc:picChg chg="add mod ord">
          <ac:chgData name="LEOPOLDINA Vitković" userId="de5d8406-09fa-41fa-8d28-8a7ba852ce89" providerId="ADAL" clId="{5D5632AE-39DA-4A0B-9A9A-5A32EE9DA10C}" dt="2022-10-17T14:00:49.025" v="186" actId="1076"/>
          <ac:picMkLst>
            <pc:docMk/>
            <pc:sldMk cId="335054685" sldId="274"/>
            <ac:picMk id="5" creationId="{09029C1A-8006-EB45-AF72-9010205D6789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4:07:52.534" v="190" actId="14100"/>
        <pc:sldMkLst>
          <pc:docMk/>
          <pc:sldMk cId="3034518632" sldId="275"/>
        </pc:sldMkLst>
        <pc:spChg chg="del">
          <ac:chgData name="LEOPOLDINA Vitković" userId="de5d8406-09fa-41fa-8d28-8a7ba852ce89" providerId="ADAL" clId="{5D5632AE-39DA-4A0B-9A9A-5A32EE9DA10C}" dt="2022-10-17T14:07:43.420" v="188" actId="22"/>
          <ac:spMkLst>
            <pc:docMk/>
            <pc:sldMk cId="3034518632" sldId="275"/>
            <ac:spMk id="3" creationId="{3D479543-A873-1E81-4C2F-8489CB5C644D}"/>
          </ac:spMkLst>
        </pc:spChg>
        <pc:picChg chg="add mod ord">
          <ac:chgData name="LEOPOLDINA Vitković" userId="de5d8406-09fa-41fa-8d28-8a7ba852ce89" providerId="ADAL" clId="{5D5632AE-39DA-4A0B-9A9A-5A32EE9DA10C}" dt="2022-10-17T14:07:52.534" v="190" actId="14100"/>
          <ac:picMkLst>
            <pc:docMk/>
            <pc:sldMk cId="3034518632" sldId="275"/>
            <ac:picMk id="5" creationId="{3EA15FA6-E42B-2E1B-A0DC-892B05C90CC2}"/>
          </ac:picMkLst>
        </pc:picChg>
      </pc:sldChg>
      <pc:sldChg chg="addSp delSp modSp new mod">
        <pc:chgData name="LEOPOLDINA Vitković" userId="de5d8406-09fa-41fa-8d28-8a7ba852ce89" providerId="ADAL" clId="{5D5632AE-39DA-4A0B-9A9A-5A32EE9DA10C}" dt="2022-10-17T14:10:31.893" v="197" actId="1076"/>
        <pc:sldMkLst>
          <pc:docMk/>
          <pc:sldMk cId="4144158598" sldId="276"/>
        </pc:sldMkLst>
        <pc:spChg chg="del">
          <ac:chgData name="LEOPOLDINA Vitković" userId="de5d8406-09fa-41fa-8d28-8a7ba852ce89" providerId="ADAL" clId="{5D5632AE-39DA-4A0B-9A9A-5A32EE9DA10C}" dt="2022-10-17T14:10:18.595" v="192" actId="22"/>
          <ac:spMkLst>
            <pc:docMk/>
            <pc:sldMk cId="4144158598" sldId="276"/>
            <ac:spMk id="3" creationId="{EF061D73-D949-4F3F-620F-3F8E62E2B566}"/>
          </ac:spMkLst>
        </pc:spChg>
        <pc:picChg chg="add mod ord">
          <ac:chgData name="LEOPOLDINA Vitković" userId="de5d8406-09fa-41fa-8d28-8a7ba852ce89" providerId="ADAL" clId="{5D5632AE-39DA-4A0B-9A9A-5A32EE9DA10C}" dt="2022-10-17T14:10:31.893" v="197" actId="1076"/>
          <ac:picMkLst>
            <pc:docMk/>
            <pc:sldMk cId="4144158598" sldId="276"/>
            <ac:picMk id="5" creationId="{90F337E6-C20D-4771-AB5F-7E97BD334067}"/>
          </ac:picMkLst>
        </pc:picChg>
      </pc:sldChg>
    </pc:docChg>
  </pc:docChgLst>
  <pc:docChgLst>
    <pc:chgData name="Davor Cerni" userId="b2da1660-d7b4-4a98-8dc0-893053a89bcf" providerId="ADAL" clId="{CFDDC8EF-0465-4598-AA11-C205FF3C9146}"/>
    <pc:docChg chg="custSel modSld">
      <pc:chgData name="Davor Cerni" userId="b2da1660-d7b4-4a98-8dc0-893053a89bcf" providerId="ADAL" clId="{CFDDC8EF-0465-4598-AA11-C205FF3C9146}" dt="2021-12-20T11:27:29.800" v="109" actId="20577"/>
      <pc:docMkLst>
        <pc:docMk/>
      </pc:docMkLst>
      <pc:sldChg chg="modSp mod">
        <pc:chgData name="Davor Cerni" userId="b2da1660-d7b4-4a98-8dc0-893053a89bcf" providerId="ADAL" clId="{CFDDC8EF-0465-4598-AA11-C205FF3C9146}" dt="2021-12-20T11:27:02.630" v="81" actId="20577"/>
        <pc:sldMkLst>
          <pc:docMk/>
          <pc:sldMk cId="4014493555" sldId="256"/>
        </pc:sldMkLst>
        <pc:spChg chg="mod">
          <ac:chgData name="Davor Cerni" userId="b2da1660-d7b4-4a98-8dc0-893053a89bcf" providerId="ADAL" clId="{CFDDC8EF-0465-4598-AA11-C205FF3C9146}" dt="2021-12-20T11:26:35.791" v="55" actId="20577"/>
          <ac:spMkLst>
            <pc:docMk/>
            <pc:sldMk cId="4014493555" sldId="256"/>
            <ac:spMk id="2" creationId="{3B9D8FAE-D06D-4EAA-8020-F14871B1B4D1}"/>
          </ac:spMkLst>
        </pc:spChg>
        <pc:spChg chg="mod">
          <ac:chgData name="Davor Cerni" userId="b2da1660-d7b4-4a98-8dc0-893053a89bcf" providerId="ADAL" clId="{CFDDC8EF-0465-4598-AA11-C205FF3C9146}" dt="2021-12-20T11:27:02.630" v="81" actId="20577"/>
          <ac:spMkLst>
            <pc:docMk/>
            <pc:sldMk cId="4014493555" sldId="256"/>
            <ac:spMk id="3" creationId="{67D6993D-96F1-45C7-A731-295A120CD2F1}"/>
          </ac:spMkLst>
        </pc:spChg>
      </pc:sldChg>
      <pc:sldChg chg="modSp mod">
        <pc:chgData name="Davor Cerni" userId="b2da1660-d7b4-4a98-8dc0-893053a89bcf" providerId="ADAL" clId="{CFDDC8EF-0465-4598-AA11-C205FF3C9146}" dt="2021-12-20T11:27:29.800" v="109" actId="20577"/>
        <pc:sldMkLst>
          <pc:docMk/>
          <pc:sldMk cId="1339719734" sldId="257"/>
        </pc:sldMkLst>
        <pc:spChg chg="mod">
          <ac:chgData name="Davor Cerni" userId="b2da1660-d7b4-4a98-8dc0-893053a89bcf" providerId="ADAL" clId="{CFDDC8EF-0465-4598-AA11-C205FF3C9146}" dt="2021-12-20T11:27:29.800" v="109" actId="20577"/>
          <ac:spMkLst>
            <pc:docMk/>
            <pc:sldMk cId="1339719734" sldId="25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 descr="Slika na kojoj se prikazuje stol, sjedenje, soba, kutija&#10;&#10;Opis je automatski generiran">
            <a:extLst>
              <a:ext uri="{FF2B5EF4-FFF2-40B4-BE49-F238E27FC236}">
                <a16:creationId xmlns:a16="http://schemas.microsoft.com/office/drawing/2014/main" id="{739815E4-7162-4C98-BB28-9AF3DA936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-17357"/>
            <a:ext cx="908304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2EDF94F-B160-433F-9C4F-941F9A5E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FEB3E0-72FF-4001-A817-5AF2748F0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ysClr val="windowText" lastClr="000000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4344D8D-068E-4042-9FCF-1DCB5AD45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0608" y="5860793"/>
            <a:ext cx="1524259" cy="61661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4494A75-2CA1-4FA0-8CDD-0441E524CED6}"/>
              </a:ext>
            </a:extLst>
          </p:cNvPr>
          <p:cNvSpPr/>
          <p:nvPr userDrawn="1"/>
        </p:nvSpPr>
        <p:spPr>
          <a:xfrm>
            <a:off x="0" y="6644405"/>
            <a:ext cx="9446342" cy="203763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155" y="5693791"/>
            <a:ext cx="5600000" cy="9523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2254" y="5987339"/>
            <a:ext cx="1421196" cy="4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1A2C62-62E3-41A6-A5C6-BBD4BAA3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496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0ADEC6-E040-45C7-BAB8-7C60007A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7" name="Picture 6" descr="AZOO2.jpg">
            <a:extLst>
              <a:ext uri="{FF2B5EF4-FFF2-40B4-BE49-F238E27FC236}">
                <a16:creationId xmlns:a16="http://schemas.microsoft.com/office/drawing/2014/main" id="{FECD61C3-87F5-4C9B-B9E5-F871F6234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7" y="94456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70CB587-E560-4DC6-A580-1CD2B7DFAEDE}"/>
              </a:ext>
            </a:extLst>
          </p:cNvPr>
          <p:cNvSpPr/>
          <p:nvPr userDrawn="1"/>
        </p:nvSpPr>
        <p:spPr>
          <a:xfrm>
            <a:off x="0" y="6644405"/>
            <a:ext cx="12192000" cy="213595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lika na kojoj se prikazuje stol, sjedenje, soba, kutija&#10;&#10;Opis je automatski generiran">
            <a:extLst>
              <a:ext uri="{FF2B5EF4-FFF2-40B4-BE49-F238E27FC236}">
                <a16:creationId xmlns:a16="http://schemas.microsoft.com/office/drawing/2014/main" id="{F4C05404-A9B2-4882-85DA-35489F89F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-17357"/>
            <a:ext cx="908304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EB81E21-6D88-4F35-B39D-C6CB2CB8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hr-HR" sz="6000" b="1" kern="1200" dirty="0">
                <a:solidFill>
                  <a:srgbClr val="AC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BA4CE5-F35F-4DB5-AA33-F3572232B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4450B81-CB39-403D-AD59-92C60DAF8CC3}"/>
              </a:ext>
            </a:extLst>
          </p:cNvPr>
          <p:cNvSpPr/>
          <p:nvPr userDrawn="1"/>
        </p:nvSpPr>
        <p:spPr>
          <a:xfrm>
            <a:off x="0" y="6644405"/>
            <a:ext cx="9446342" cy="203763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6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4181EC-C33E-4C1C-B15C-D7E4E466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9865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4AE6BA-3F26-4462-B29C-77E2C267A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4D8CA7-AABA-4050-8B14-B59E12EC9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10" name="Picture 2" descr="Osnovna škola Ivane Brlić - Mažuranić Prigorje Brdovečko - Naslovnica -  Naša škola u projektu e-Škole: Putevima digitalnih kompetencija">
            <a:extLst>
              <a:ext uri="{FF2B5EF4-FFF2-40B4-BE49-F238E27FC236}">
                <a16:creationId xmlns:a16="http://schemas.microsoft.com/office/drawing/2014/main" id="{B59741B5-24BB-47D8-8492-1D000D5CD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220790"/>
            <a:ext cx="1447800" cy="6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D7DF0CE-8BB9-432A-90F9-5ADB99CBF2FF}"/>
              </a:ext>
            </a:extLst>
          </p:cNvPr>
          <p:cNvSpPr/>
          <p:nvPr userDrawn="1"/>
        </p:nvSpPr>
        <p:spPr>
          <a:xfrm>
            <a:off x="245806" y="1652281"/>
            <a:ext cx="9446342" cy="203763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0F057B9-8D65-41B4-9A35-63A89E1E0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2339" y="0"/>
            <a:ext cx="199966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8F43AB-ED09-4687-AE69-9C996194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D4332D-8531-4355-878A-66640C3D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lang="hr-HR" sz="2400" b="1" kern="1200" dirty="0" smtClean="0">
                <a:solidFill>
                  <a:srgbClr val="AC000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D7D0B7-49A9-4ABC-A2BF-F2A112EDC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534E7A-C259-4B05-8E4B-CA863B000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2400" b="1" kern="1200" dirty="0" smtClean="0">
                <a:solidFill>
                  <a:srgbClr val="AC000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F9275DD-D36C-4DCF-896F-8710D76ED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D460438A-8E7B-40FA-AC55-53426743826F}"/>
              </a:ext>
            </a:extLst>
          </p:cNvPr>
          <p:cNvSpPr/>
          <p:nvPr userDrawn="1"/>
        </p:nvSpPr>
        <p:spPr>
          <a:xfrm>
            <a:off x="245806" y="1652281"/>
            <a:ext cx="9446342" cy="203763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FF27FC4-6F91-4CAD-8E9A-E869C0D84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2339" y="0"/>
            <a:ext cx="199966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65CE20-5FAC-4752-A7B7-EC045008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49697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pic>
        <p:nvPicPr>
          <p:cNvPr id="9" name="Picture 6" descr="AZOO2.jpg">
            <a:extLst>
              <a:ext uri="{FF2B5EF4-FFF2-40B4-BE49-F238E27FC236}">
                <a16:creationId xmlns:a16="http://schemas.microsoft.com/office/drawing/2014/main" id="{B4DF6BE1-2F0F-4219-BF84-E36641E03B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-72693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B00B80F2-6095-481F-8CD5-4D69B7EF652F}"/>
              </a:ext>
            </a:extLst>
          </p:cNvPr>
          <p:cNvSpPr/>
          <p:nvPr userDrawn="1"/>
        </p:nvSpPr>
        <p:spPr>
          <a:xfrm>
            <a:off x="0" y="6644405"/>
            <a:ext cx="12192000" cy="213595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5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ZOO2.jpg">
            <a:extLst>
              <a:ext uri="{FF2B5EF4-FFF2-40B4-BE49-F238E27FC236}">
                <a16:creationId xmlns:a16="http://schemas.microsoft.com/office/drawing/2014/main" id="{478813B3-C371-4609-A0FB-5147966F8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-72693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F3E0BD0-4F16-4C6B-AF88-D10483C03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8579" y="5990129"/>
            <a:ext cx="2459966" cy="70533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C9B4C3A-594D-4794-A84D-4DC8FEF198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871" y="5990279"/>
            <a:ext cx="1524259" cy="616610"/>
          </a:xfrm>
          <a:prstGeom prst="rect">
            <a:avLst/>
          </a:prstGeom>
        </p:spPr>
      </p:pic>
      <p:pic>
        <p:nvPicPr>
          <p:cNvPr id="8" name="Picture 2" descr="Osnovna škola Ivane Brlić - Mažuranić Prigorje Brdovečko - Naslovnica -  Naša škola u projektu e-Škole: Putevima digitalnih kompetencija">
            <a:extLst>
              <a:ext uri="{FF2B5EF4-FFF2-40B4-BE49-F238E27FC236}">
                <a16:creationId xmlns:a16="http://schemas.microsoft.com/office/drawing/2014/main" id="{1BC9AF07-6247-4586-ADEE-4D95872C68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1" y="5972470"/>
            <a:ext cx="1447800" cy="6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11743C7-E026-48F1-BBAF-0F5C126467E3}"/>
              </a:ext>
            </a:extLst>
          </p:cNvPr>
          <p:cNvSpPr/>
          <p:nvPr userDrawn="1"/>
        </p:nvSpPr>
        <p:spPr>
          <a:xfrm>
            <a:off x="0" y="6644405"/>
            <a:ext cx="12192000" cy="213595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ZOO2.jpg">
            <a:extLst>
              <a:ext uri="{FF2B5EF4-FFF2-40B4-BE49-F238E27FC236}">
                <a16:creationId xmlns:a16="http://schemas.microsoft.com/office/drawing/2014/main" id="{581B8529-531A-408D-9C6A-1B24AE803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-72693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2922124-2A2F-4033-BC0F-03C076FC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5F18EC-18A3-4475-B2CD-C89B8954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2CE93E-3377-4B7E-A5E8-8C222B1B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A75685C-C3B9-435F-A1BB-33337E2DB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8579" y="5990129"/>
            <a:ext cx="2459966" cy="7053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0107CC6-A591-427E-963B-515F90279D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871" y="5990279"/>
            <a:ext cx="1524259" cy="616610"/>
          </a:xfrm>
          <a:prstGeom prst="rect">
            <a:avLst/>
          </a:prstGeom>
        </p:spPr>
      </p:pic>
      <p:pic>
        <p:nvPicPr>
          <p:cNvPr id="11" name="Picture 2" descr="Osnovna škola Ivane Brlić - Mažuranić Prigorje Brdovečko - Naslovnica -  Naša škola u projektu e-Škole: Putevima digitalnih kompetencija">
            <a:extLst>
              <a:ext uri="{FF2B5EF4-FFF2-40B4-BE49-F238E27FC236}">
                <a16:creationId xmlns:a16="http://schemas.microsoft.com/office/drawing/2014/main" id="{CCA91E3D-62A3-4FE8-B208-53ADFD011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1" y="5972470"/>
            <a:ext cx="1447800" cy="65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DF85AC2-B4D6-41AA-B599-5D653971112C}"/>
              </a:ext>
            </a:extLst>
          </p:cNvPr>
          <p:cNvSpPr/>
          <p:nvPr userDrawn="1"/>
        </p:nvSpPr>
        <p:spPr>
          <a:xfrm>
            <a:off x="0" y="6644405"/>
            <a:ext cx="12192000" cy="213595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4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3CA1C37-B956-44DA-8CA7-EDDAB640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4ACB2-3BFF-4081-A7C5-3FBD442AB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2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18140" y="5728529"/>
            <a:ext cx="5600000" cy="9523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89174" y="5873761"/>
            <a:ext cx="1524132" cy="6157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5242" y="5878556"/>
            <a:ext cx="1450974" cy="6523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50215" y="6010092"/>
            <a:ext cx="1540986" cy="4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C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online-presentation/g8PS63tHPDK/?utm_medium=social-share&amp;utm_campaign=workspace+share&amp;utm_source=copy+link&amp;utm_content=g8PS63tHPDK&amp;utm_po=43430289&amp;mode=mov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D8FAE-D06D-4EAA-8020-F14871B1B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474305"/>
          </a:xfrm>
        </p:spPr>
        <p:txBody>
          <a:bodyPr>
            <a:normAutofit fontScale="90000"/>
          </a:bodyPr>
          <a:lstStyle/>
          <a:p>
            <a:b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Primjena digitalnog alata </a:t>
            </a:r>
            <a:r>
              <a:rPr lang="hr-HR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Powtoon</a:t>
            </a:r>
            <a:r>
              <a:rPr lang="hr-H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nastavi prirode i biologije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D6993D-96F1-45C7-A731-295A120C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270" y="3325020"/>
            <a:ext cx="9144000" cy="916953"/>
          </a:xfrm>
        </p:spPr>
        <p:txBody>
          <a:bodyPr/>
          <a:lstStyle/>
          <a:p>
            <a:r>
              <a:rPr lang="hr-HR" sz="1800" b="1" i="0" dirty="0">
                <a:effectLst/>
                <a:latin typeface="Segoe UI Web (East European)"/>
              </a:rPr>
              <a:t>Županijsko stručno vijeće učitelja prirode i  biologije Osječko-baranjske županije</a:t>
            </a:r>
            <a:endParaRPr lang="hr-HR" sz="1800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352937A-437C-BF63-7940-A21A13C9D82D}"/>
              </a:ext>
            </a:extLst>
          </p:cNvPr>
          <p:cNvSpPr txBox="1"/>
          <p:nvPr/>
        </p:nvSpPr>
        <p:spPr>
          <a:xfrm>
            <a:off x="8507895" y="4957590"/>
            <a:ext cx="2822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Čepin, 17.05.2023</a:t>
            </a:r>
            <a:r>
              <a:rPr lang="hr-HR" sz="1800" i="1" dirty="0"/>
              <a:t>.</a:t>
            </a:r>
            <a:endParaRPr lang="hr-HR" dirty="0"/>
          </a:p>
          <a:p>
            <a:r>
              <a:rPr lang="hr-HR" i="1" dirty="0"/>
              <a:t>Sara Pavić, </a:t>
            </a:r>
            <a:r>
              <a:rPr lang="hr-HR" i="1" dirty="0" err="1"/>
              <a:t>mag.prim.educ</a:t>
            </a:r>
            <a:endParaRPr lang="hr-HR" i="1" dirty="0"/>
          </a:p>
          <a:p>
            <a:r>
              <a:rPr lang="hr-HR" i="1" dirty="0"/>
              <a:t>Ana </a:t>
            </a:r>
            <a:r>
              <a:rPr lang="hr-HR" i="1" dirty="0" err="1"/>
              <a:t>Kraštek</a:t>
            </a:r>
            <a:r>
              <a:rPr lang="hr-HR" i="1" dirty="0"/>
              <a:t>, </a:t>
            </a:r>
            <a:r>
              <a:rPr lang="hr-HR" i="1" dirty="0" err="1"/>
              <a:t>mag.prim.educ</a:t>
            </a:r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49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6BBCC-6717-B132-B997-F505D7A1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8B0318-38D5-E350-D8F7-5074706E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3560057-7379-A0D5-6D6E-CB58553F2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5" b="7347"/>
          <a:stretch/>
        </p:blipFill>
        <p:spPr>
          <a:xfrm>
            <a:off x="0" y="578498"/>
            <a:ext cx="12192000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0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53D0F-E414-5DCC-6C30-56389767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7BABCD-6687-9B0D-3329-1AFF641E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AD75C9-EBFB-F032-CB3E-B955CE67B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5" b="13262"/>
          <a:stretch/>
        </p:blipFill>
        <p:spPr>
          <a:xfrm>
            <a:off x="0" y="625151"/>
            <a:ext cx="12192000" cy="53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DF7F0-1926-A9C1-F21B-9C6DEBF8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30728D5-5BAE-653E-1709-4E29FF20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F6D1EC4-BB35-0CF5-2EF5-53A3F8D7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2" b="6525"/>
          <a:stretch/>
        </p:blipFill>
        <p:spPr>
          <a:xfrm>
            <a:off x="0" y="700391"/>
            <a:ext cx="12192000" cy="57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4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37B0B-8D4A-6915-D63A-98A8B82D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D4ABD0-EFFE-98F3-4E9B-4CB40281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027D7BB-1F73-8FE6-CA26-7E86C85A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9" b="6394"/>
          <a:stretch/>
        </p:blipFill>
        <p:spPr>
          <a:xfrm>
            <a:off x="0" y="475860"/>
            <a:ext cx="1219200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8E0F8-D60D-BB90-F45B-F86020F2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74EC18-9975-AF84-D34B-006415B7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391FB2-357A-CA13-4FE4-BAAA27470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3" b="7347"/>
          <a:stretch/>
        </p:blipFill>
        <p:spPr>
          <a:xfrm>
            <a:off x="0" y="513184"/>
            <a:ext cx="12192000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61A6E-0DC7-7DC4-C3BD-E6FE63AE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B65038-D0F0-E278-DCF2-DBC5C4BEF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53FE736-DA7C-4075-53DF-4C899CC4C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6" b="6394"/>
          <a:stretch/>
        </p:blipFill>
        <p:spPr>
          <a:xfrm>
            <a:off x="0" y="365125"/>
            <a:ext cx="12192000" cy="5887617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287CA0E9-F5C0-48E7-E628-F6409E07F233}"/>
              </a:ext>
            </a:extLst>
          </p:cNvPr>
          <p:cNvSpPr/>
          <p:nvPr/>
        </p:nvSpPr>
        <p:spPr>
          <a:xfrm>
            <a:off x="11353800" y="1522737"/>
            <a:ext cx="867747" cy="40383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625593E9-B704-EA67-E30A-4858BF32C4D1}"/>
              </a:ext>
            </a:extLst>
          </p:cNvPr>
          <p:cNvSpPr/>
          <p:nvPr/>
        </p:nvSpPr>
        <p:spPr>
          <a:xfrm>
            <a:off x="269033" y="2059247"/>
            <a:ext cx="867747" cy="148264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35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FA91F-698C-77F4-512F-95FEB83A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188911-D6E5-27FF-761E-87A2EEAE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B6FB8F-A6C8-1166-D0AA-F55CD2AC8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50" t="13262" b="34278"/>
          <a:stretch/>
        </p:blipFill>
        <p:spPr>
          <a:xfrm>
            <a:off x="4782312" y="0"/>
            <a:ext cx="4983480" cy="6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227CA-409B-9091-12AF-F022076B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936209-BF7E-1EEF-35A0-F01BCE03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EDEFF49-9A78-F78A-4565-F9F3EF218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4" b="5324"/>
          <a:stretch/>
        </p:blipFill>
        <p:spPr>
          <a:xfrm>
            <a:off x="-24882" y="298580"/>
            <a:ext cx="12192000" cy="6194295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6275662F-9647-3202-6AB6-DD8381706918}"/>
              </a:ext>
            </a:extLst>
          </p:cNvPr>
          <p:cNvSpPr/>
          <p:nvPr/>
        </p:nvSpPr>
        <p:spPr>
          <a:xfrm rot="5216353">
            <a:off x="8703908" y="5278714"/>
            <a:ext cx="867747" cy="14826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4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423C-5B11-9660-9732-75047718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DAA7D2-C6BD-CC9C-1EEB-19382143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https://www.powtoon.com/online-presentation/g8PS63tHPDK/?utm_medium=social-share&amp;utm_campaign=workspace+share&amp;utm_source=copy+link&amp;utm_content=g8PS63tHPDK&amp;utm_po=43430289&amp;mode=movie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PowToon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096" y="1452401"/>
            <a:ext cx="10770704" cy="41228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3200" b="0" i="0" dirty="0">
                <a:effectLst/>
                <a:latin typeface="Open Sans" panose="020B0606030504020204" pitchFamily="34" charset="0"/>
              </a:rPr>
              <a:t>online alat za izradu animiranih videozapisa i prezentacija</a:t>
            </a:r>
          </a:p>
          <a:p>
            <a:pPr>
              <a:lnSpc>
                <a:spcPct val="150000"/>
              </a:lnSpc>
            </a:pPr>
            <a:r>
              <a:rPr lang="hr-HR" sz="3200" b="0" i="0" dirty="0">
                <a:effectLst/>
                <a:latin typeface="Open Sans" panose="020B0606030504020204" pitchFamily="34" charset="0"/>
              </a:rPr>
              <a:t>slikovit i zabavan način za prezentiranje nastavnog sadržaja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Open Sans" panose="020B0606030504020204" pitchFamily="34" charset="0"/>
              </a:rPr>
              <a:t>t</a:t>
            </a:r>
            <a:r>
              <a:rPr lang="it-IT" sz="3200" b="0" i="0" dirty="0" err="1">
                <a:effectLst/>
                <a:latin typeface="Open Sans" panose="020B0606030504020204" pitchFamily="34" charset="0"/>
              </a:rPr>
              <a:t>ri</a:t>
            </a:r>
            <a:r>
              <a:rPr lang="it-IT" sz="3200" b="0" i="0" dirty="0">
                <a:effectLst/>
                <a:latin typeface="Open Sans" panose="020B0606030504020204" pitchFamily="34" charset="0"/>
              </a:rPr>
              <a:t> su razine </a:t>
            </a:r>
            <a:r>
              <a:rPr lang="it-IT" sz="3200" b="0" i="0" dirty="0" err="1">
                <a:effectLst/>
                <a:latin typeface="Open Sans" panose="020B0606030504020204" pitchFamily="34" charset="0"/>
              </a:rPr>
              <a:t>korištenja</a:t>
            </a:r>
            <a:r>
              <a:rPr lang="it-IT" sz="3200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sz="3200" b="0" i="0" dirty="0" err="1">
                <a:effectLst/>
                <a:latin typeface="Open Sans" panose="020B0606030504020204" pitchFamily="34" charset="0"/>
              </a:rPr>
              <a:t>Powtona</a:t>
            </a:r>
            <a:r>
              <a:rPr lang="it-IT" sz="3200" b="0" i="0" dirty="0">
                <a:effectLst/>
                <a:latin typeface="Open Sans" panose="020B0606030504020204" pitchFamily="34" charset="0"/>
              </a:rPr>
              <a:t>: </a:t>
            </a:r>
            <a:r>
              <a:rPr lang="it-IT" sz="3200" b="0" i="0" dirty="0" err="1">
                <a:effectLst/>
                <a:latin typeface="Open Sans" panose="020B0606030504020204" pitchFamily="34" charset="0"/>
              </a:rPr>
              <a:t>besplatno</a:t>
            </a:r>
            <a:r>
              <a:rPr lang="it-IT" sz="3200" b="0" i="0" dirty="0">
                <a:effectLst/>
                <a:latin typeface="Open Sans" panose="020B0606030504020204" pitchFamily="34" charset="0"/>
              </a:rPr>
              <a:t>, Pro i Business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3971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643D50-60ED-188A-677B-D19E296A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Ograničenja besplatne verzije </a:t>
            </a:r>
            <a:r>
              <a:rPr lang="hr-HR" sz="3200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PowToona</a:t>
            </a:r>
            <a:r>
              <a:rPr lang="hr-HR" sz="32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su: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5CEB96-1CF6-E48E-AC11-82258900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3"/>
            <a:ext cx="10515600" cy="441126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ograničen broj stilova, pozadina, elemenata i audio zapisa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nemogućnost uklanjanja loga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nemogućnost preuzimanja na računalo (moguće preko  </a:t>
            </a:r>
            <a:r>
              <a:rPr lang="hr-HR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Youtube</a:t>
            </a: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-a)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maksimalno trajanje do 5 minuta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korištenje u nekomercijalne svrhe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75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20BA45-048F-9AE9-561B-8F164982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BESPLATNA VERZIJA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D9B3BB-D04D-F171-C48C-D6DD3C230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2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400" b="0" i="0" dirty="0">
                <a:effectLst/>
                <a:latin typeface="Open Sans" panose="020B0606030504020204" pitchFamily="34" charset="0"/>
              </a:rPr>
              <a:t>izrada različitih multimedijskih sadržaja: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0" i="0" dirty="0">
                <a:effectLst/>
                <a:latin typeface="Open Sans" panose="020B0606030504020204" pitchFamily="34" charset="0"/>
              </a:rPr>
              <a:t>prezentacije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Open Sans" panose="020B0606030504020204" pitchFamily="34" charset="0"/>
              </a:rPr>
              <a:t>e</a:t>
            </a:r>
            <a:r>
              <a:rPr lang="hr-HR" sz="2400" b="0" i="0" dirty="0">
                <a:effectLst/>
                <a:latin typeface="Open Sans" panose="020B0606030504020204" pitchFamily="34" charset="0"/>
              </a:rPr>
              <a:t>dukativni videozapisi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Open Sans" panose="020B0606030504020204" pitchFamily="34" charset="0"/>
              </a:rPr>
              <a:t>u</a:t>
            </a:r>
            <a:r>
              <a:rPr lang="hr-HR" sz="2400" b="0" i="0" dirty="0">
                <a:effectLst/>
                <a:latin typeface="Open Sans" panose="020B0606030504020204" pitchFamily="34" charset="0"/>
              </a:rPr>
              <a:t>vod, kratki pregled ili podsjetnik na nastavni sadržaj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Open Sans" panose="020B0606030504020204" pitchFamily="34" charset="0"/>
              </a:rPr>
              <a:t>s</a:t>
            </a:r>
            <a:r>
              <a:rPr lang="hr-HR" sz="2400" b="0" i="0" dirty="0">
                <a:effectLst/>
                <a:latin typeface="Open Sans" panose="020B0606030504020204" pitchFamily="34" charset="0"/>
              </a:rPr>
              <a:t>imulacije pojava i procesa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latin typeface="Open Sans" panose="020B0606030504020204" pitchFamily="34" charset="0"/>
              </a:rPr>
              <a:t>m</a:t>
            </a:r>
            <a:r>
              <a:rPr lang="hr-HR" sz="2400" b="0" i="0" dirty="0">
                <a:effectLst/>
                <a:latin typeface="Open Sans" panose="020B0606030504020204" pitchFamily="34" charset="0"/>
              </a:rPr>
              <a:t>arketing i predstavljanje proizvoda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0" i="0" dirty="0">
                <a:effectLst/>
                <a:latin typeface="Open Sans" panose="020B0606030504020204" pitchFamily="34" charset="0"/>
              </a:rPr>
              <a:t>analiza rezultata i izvještaji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4161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BA6E4-2EB7-CFCF-D80B-D0D677F5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01F1B7-F45D-2E9C-5DDA-339CBCF0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D1E71C-D134-825C-CB46-3F017CC6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479424"/>
            <a:ext cx="8248650" cy="52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C6CC46-C243-148B-7DC1-1DB2BDFF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2D6CF9-3B0D-E132-FF79-97AF38BD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D27664E-CF65-F747-887C-5885679E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6139"/>
            <a:ext cx="10087897" cy="45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7AADD3-63C5-21D6-66C9-A10FDB2F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B6A472-D91D-AA58-E2B4-200321027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6484A0-ED08-7EF5-BD24-C545C836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901547"/>
            <a:ext cx="8854410" cy="48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033AC9-8D31-027D-E6C7-47E5C7B1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E168979E-393F-CCC9-2276-407D1AFC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81EEB41-FB97-7AE7-0DF2-ACFA1DF25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6" b="12179"/>
          <a:stretch/>
        </p:blipFill>
        <p:spPr>
          <a:xfrm>
            <a:off x="0" y="365125"/>
            <a:ext cx="12255684" cy="5645021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A88D9A6F-EE35-9672-B9B5-BBF91D237994}"/>
              </a:ext>
            </a:extLst>
          </p:cNvPr>
          <p:cNvSpPr/>
          <p:nvPr/>
        </p:nvSpPr>
        <p:spPr>
          <a:xfrm>
            <a:off x="111967" y="2248678"/>
            <a:ext cx="1651519" cy="118032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C71708-62A6-C692-D081-2EB41191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8F971C-0BBB-D3C5-1672-AE605EC5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8C047C7-A366-BD05-6E87-8E85AC37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7EA3CE0-5782-9FC9-EB57-E174F4FA4F7A}"/>
              </a:ext>
            </a:extLst>
          </p:cNvPr>
          <p:cNvSpPr/>
          <p:nvPr/>
        </p:nvSpPr>
        <p:spPr>
          <a:xfrm>
            <a:off x="111967" y="2836506"/>
            <a:ext cx="1651519" cy="317241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9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DF02C3B5-7F1A-4919-8EA9-3EA93E97FE0D}" vid="{DFD2C425-0313-40E4-A6D6-16EAA989E0D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6a30458-3d42-4f80-aefe-8fa4e23fa22d">
      <UserInfo>
        <DisplayName/>
        <AccountId xsi:nil="true"/>
        <AccountType/>
      </UserInfo>
    </Owner>
    <Has_Teacher_Only_SectionGroup xmlns="16a30458-3d42-4f80-aefe-8fa4e23fa22d" xsi:nil="true"/>
    <DefaultSectionNames xmlns="16a30458-3d42-4f80-aefe-8fa4e23fa22d" xsi:nil="true"/>
    <Is_Collaboration_Space_Locked xmlns="16a30458-3d42-4f80-aefe-8fa4e23fa22d" xsi:nil="true"/>
    <Invited_Teachers xmlns="16a30458-3d42-4f80-aefe-8fa4e23fa22d" xsi:nil="true"/>
    <CultureName xmlns="16a30458-3d42-4f80-aefe-8fa4e23fa22d" xsi:nil="true"/>
    <Distribution_Groups xmlns="16a30458-3d42-4f80-aefe-8fa4e23fa22d" xsi:nil="true"/>
    <Invited_Students xmlns="16a30458-3d42-4f80-aefe-8fa4e23fa22d" xsi:nil="true"/>
    <Teachers xmlns="16a30458-3d42-4f80-aefe-8fa4e23fa22d">
      <UserInfo>
        <DisplayName/>
        <AccountId xsi:nil="true"/>
        <AccountType/>
      </UserInfo>
    </Teachers>
    <Math_Settings xmlns="16a30458-3d42-4f80-aefe-8fa4e23fa22d" xsi:nil="true"/>
    <TeamsChannelId xmlns="16a30458-3d42-4f80-aefe-8fa4e23fa22d" xsi:nil="true"/>
    <FolderType xmlns="16a30458-3d42-4f80-aefe-8fa4e23fa22d" xsi:nil="true"/>
    <Templates xmlns="16a30458-3d42-4f80-aefe-8fa4e23fa22d" xsi:nil="true"/>
    <Self_Registration_Enabled xmlns="16a30458-3d42-4f80-aefe-8fa4e23fa22d" xsi:nil="true"/>
    <IsNotebookLocked xmlns="16a30458-3d42-4f80-aefe-8fa4e23fa22d" xsi:nil="true"/>
    <NotebookType xmlns="16a30458-3d42-4f80-aefe-8fa4e23fa22d" xsi:nil="true"/>
    <Students xmlns="16a30458-3d42-4f80-aefe-8fa4e23fa22d">
      <UserInfo>
        <DisplayName/>
        <AccountId xsi:nil="true"/>
        <AccountType/>
      </UserInfo>
    </Students>
    <Student_Groups xmlns="16a30458-3d42-4f80-aefe-8fa4e23fa22d">
      <UserInfo>
        <DisplayName/>
        <AccountId xsi:nil="true"/>
        <AccountType/>
      </UserInfo>
    </Student_Groups>
    <AppVersion xmlns="16a30458-3d42-4f80-aefe-8fa4e23fa22d" xsi:nil="true"/>
    <LMS_Mappings xmlns="16a30458-3d42-4f80-aefe-8fa4e23fa2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227F80A3C0CC479ED5571DDA7EA32F" ma:contentTypeVersion="34" ma:contentTypeDescription="Stvaranje novog dokumenta." ma:contentTypeScope="" ma:versionID="1e51e413b79d982756483dc6915eed6a">
  <xsd:schema xmlns:xsd="http://www.w3.org/2001/XMLSchema" xmlns:xs="http://www.w3.org/2001/XMLSchema" xmlns:p="http://schemas.microsoft.com/office/2006/metadata/properties" xmlns:ns3="16a30458-3d42-4f80-aefe-8fa4e23fa22d" xmlns:ns4="198d81f9-66e9-4164-8568-f8fc1d64dcfa" targetNamespace="http://schemas.microsoft.com/office/2006/metadata/properties" ma:root="true" ma:fieldsID="7f5208c05dec2109394e0527f8d925be" ns3:_="" ns4:_="">
    <xsd:import namespace="16a30458-3d42-4f80-aefe-8fa4e23fa22d"/>
    <xsd:import namespace="198d81f9-66e9-4164-8568-f8fc1d64dcfa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30458-3d42-4f80-aefe-8fa4e23fa22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d81f9-66e9-4164-8568-f8fc1d64dcf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504A1B-DAD9-4D9D-A531-996A75E18F5F}">
  <ds:schemaRefs>
    <ds:schemaRef ds:uri="198d81f9-66e9-4164-8568-f8fc1d64dcf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a30458-3d42-4f80-aefe-8fa4e23fa22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88407E-F25C-4938-A45E-CB9CCE85D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30458-3d42-4f80-aefe-8fa4e23fa22d"/>
    <ds:schemaRef ds:uri="198d81f9-66e9-4164-8568-f8fc1d64d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0BC2E3-FA54-48C1-A7CC-54DC71E812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Predlozak AZOO e-Skole</Template>
  <TotalTime>2964</TotalTime>
  <Words>186</Words>
  <Application>Microsoft Office PowerPoint</Application>
  <PresentationFormat>Široki zaslon</PresentationFormat>
  <Paragraphs>25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Segoe UI Web (East European)</vt:lpstr>
      <vt:lpstr>Tema sustava Office</vt:lpstr>
      <vt:lpstr> Primjena digitalnog alata Powtoon u nastavi prirode i biologije</vt:lpstr>
      <vt:lpstr>PowToon</vt:lpstr>
      <vt:lpstr>Ograničenja besplatne verzije PowToona su:</vt:lpstr>
      <vt:lpstr>BESPLATNA VERZIJA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Primjer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Davor Cerni</dc:creator>
  <cp:lastModifiedBy>Sara Pavić</cp:lastModifiedBy>
  <cp:revision>15</cp:revision>
  <dcterms:created xsi:type="dcterms:W3CDTF">2020-10-13T05:59:28Z</dcterms:created>
  <dcterms:modified xsi:type="dcterms:W3CDTF">2023-05-17T10:19:48Z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0x010100BC227F80A3C0CC479ED5571DDA7EA32F</vt:lpwstr>
  </property>
</Properties>
</file>