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4"/>
  </p:notesMasterIdLst>
  <p:sldIdLst>
    <p:sldId id="256" r:id="rId3"/>
    <p:sldId id="257" r:id="rId4"/>
    <p:sldId id="258" r:id="rId5"/>
    <p:sldId id="259" r:id="rId6"/>
    <p:sldId id="266" r:id="rId7"/>
    <p:sldId id="267" r:id="rId8"/>
    <p:sldId id="271" r:id="rId9"/>
    <p:sldId id="278" r:id="rId10"/>
    <p:sldId id="274" r:id="rId11"/>
    <p:sldId id="273" r:id="rId12"/>
    <p:sldId id="277" r:id="rId13"/>
    <p:sldId id="275" r:id="rId14"/>
    <p:sldId id="269" r:id="rId15"/>
    <p:sldId id="272" r:id="rId16"/>
    <p:sldId id="261" r:id="rId17"/>
    <p:sldId id="262" r:id="rId18"/>
    <p:sldId id="263" r:id="rId19"/>
    <p:sldId id="276" r:id="rId20"/>
    <p:sldId id="264" r:id="rId21"/>
    <p:sldId id="270" r:id="rId22"/>
    <p:sldId id="265" r:id="rId23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74" autoAdjust="0"/>
    <p:restoredTop sz="80094" autoAdjust="0"/>
  </p:normalViewPr>
  <p:slideViewPr>
    <p:cSldViewPr snapToGrid="0">
      <p:cViewPr varScale="1">
        <p:scale>
          <a:sx n="61" d="100"/>
          <a:sy n="61" d="100"/>
        </p:scale>
        <p:origin x="78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jpg"/><Relationship Id="rId3" Type="http://schemas.openxmlformats.org/officeDocument/2006/relationships/image" Target="../media/image25.png"/><Relationship Id="rId7" Type="http://schemas.openxmlformats.org/officeDocument/2006/relationships/image" Target="../media/image29.jpeg"/><Relationship Id="rId12" Type="http://schemas.openxmlformats.org/officeDocument/2006/relationships/image" Target="../media/image34.jpeg"/><Relationship Id="rId2" Type="http://schemas.openxmlformats.org/officeDocument/2006/relationships/image" Target="../media/image24.jpeg"/><Relationship Id="rId16" Type="http://schemas.openxmlformats.org/officeDocument/2006/relationships/image" Target="../media/image38.gif"/><Relationship Id="rId1" Type="http://schemas.openxmlformats.org/officeDocument/2006/relationships/image" Target="../media/image23.jpeg"/><Relationship Id="rId6" Type="http://schemas.openxmlformats.org/officeDocument/2006/relationships/image" Target="../media/image28.png"/><Relationship Id="rId11" Type="http://schemas.openxmlformats.org/officeDocument/2006/relationships/image" Target="../media/image33.jpg"/><Relationship Id="rId5" Type="http://schemas.openxmlformats.org/officeDocument/2006/relationships/image" Target="../media/image27.jpeg"/><Relationship Id="rId15" Type="http://schemas.openxmlformats.org/officeDocument/2006/relationships/image" Target="../media/image37.jpg"/><Relationship Id="rId10" Type="http://schemas.openxmlformats.org/officeDocument/2006/relationships/image" Target="../media/image32.jpeg"/><Relationship Id="rId4" Type="http://schemas.openxmlformats.org/officeDocument/2006/relationships/image" Target="../media/image26.jpeg"/><Relationship Id="rId9" Type="http://schemas.openxmlformats.org/officeDocument/2006/relationships/image" Target="../media/image31.jpeg"/><Relationship Id="rId14" Type="http://schemas.openxmlformats.org/officeDocument/2006/relationships/image" Target="../media/image36.jpeg"/></Relationships>
</file>

<file path=ppt/diagrams/_rels/data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image" Target="../media/image3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C02EEC6-E7F4-4392-AC38-89037A713F53}" type="doc">
      <dgm:prSet loTypeId="urn:microsoft.com/office/officeart/2008/layout/CaptionedPictures" loCatId="picture" qsTypeId="urn:microsoft.com/office/officeart/2005/8/quickstyle/simple1" qsCatId="simple" csTypeId="urn:microsoft.com/office/officeart/2005/8/colors/accent4_2" csCatId="accent4" phldr="1"/>
      <dgm:spPr/>
    </dgm:pt>
    <dgm:pt modelId="{154D1D98-CB96-4351-B41B-43AEFFF1F193}">
      <dgm:prSet phldrT="[Text]"/>
      <dgm:spPr/>
      <dgm:t>
        <a:bodyPr/>
        <a:lstStyle/>
        <a:p>
          <a:r>
            <a:rPr lang="hr-HR" dirty="0" smtClean="0"/>
            <a:t>L/D</a:t>
          </a:r>
          <a:endParaRPr lang="hr-HR" dirty="0"/>
        </a:p>
      </dgm:t>
    </dgm:pt>
    <dgm:pt modelId="{078EFCDE-23A9-44F6-B208-84BDA41928A8}" type="parTrans" cxnId="{F0FAB647-F4D2-4EE2-B34B-B690E10581E7}">
      <dgm:prSet/>
      <dgm:spPr/>
      <dgm:t>
        <a:bodyPr/>
        <a:lstStyle/>
        <a:p>
          <a:endParaRPr lang="hr-HR"/>
        </a:p>
      </dgm:t>
    </dgm:pt>
    <dgm:pt modelId="{F9D9E23E-2DAD-482A-9158-CA0204A28D50}" type="sibTrans" cxnId="{F0FAB647-F4D2-4EE2-B34B-B690E10581E7}">
      <dgm:prSet/>
      <dgm:spPr/>
      <dgm:t>
        <a:bodyPr/>
        <a:lstStyle/>
        <a:p>
          <a:endParaRPr lang="hr-HR"/>
        </a:p>
      </dgm:t>
    </dgm:pt>
    <dgm:pt modelId="{3FD803A2-32DD-450B-B9B2-B74346DFD35B}">
      <dgm:prSet phldrT="[Text]"/>
      <dgm:spPr/>
      <dgm:t>
        <a:bodyPr/>
        <a:lstStyle/>
        <a:p>
          <a:r>
            <a:rPr lang="hr-HR" dirty="0" smtClean="0"/>
            <a:t>Slobodna paljenja neurona</a:t>
          </a:r>
          <a:endParaRPr lang="hr-HR" dirty="0"/>
        </a:p>
      </dgm:t>
    </dgm:pt>
    <dgm:pt modelId="{0E9D64FE-EA5F-4C35-B024-5E56CC0AE2D1}" type="parTrans" cxnId="{84FF7714-0512-4DE7-A781-F7FAE5BB396F}">
      <dgm:prSet/>
      <dgm:spPr/>
      <dgm:t>
        <a:bodyPr/>
        <a:lstStyle/>
        <a:p>
          <a:endParaRPr lang="hr-HR"/>
        </a:p>
      </dgm:t>
    </dgm:pt>
    <dgm:pt modelId="{9052C058-AB54-4BB8-873C-E37319A87349}" type="sibTrans" cxnId="{84FF7714-0512-4DE7-A781-F7FAE5BB396F}">
      <dgm:prSet/>
      <dgm:spPr/>
      <dgm:t>
        <a:bodyPr/>
        <a:lstStyle/>
        <a:p>
          <a:endParaRPr lang="hr-HR"/>
        </a:p>
      </dgm:t>
    </dgm:pt>
    <dgm:pt modelId="{3905E0FE-89A0-4DBC-A135-4F53DC73F166}">
      <dgm:prSet phldrT="[Text]"/>
      <dgm:spPr/>
      <dgm:t>
        <a:bodyPr/>
        <a:lstStyle/>
        <a:p>
          <a:r>
            <a:rPr lang="hr-HR" dirty="0" smtClean="0"/>
            <a:t>Mreža</a:t>
          </a:r>
          <a:endParaRPr lang="hr-HR" dirty="0"/>
        </a:p>
      </dgm:t>
    </dgm:pt>
    <dgm:pt modelId="{640E39AA-CA72-4C1E-9B0B-6C6A7936BCF3}" type="parTrans" cxnId="{3046F808-691B-4F04-A2E2-1C4436D08437}">
      <dgm:prSet/>
      <dgm:spPr/>
      <dgm:t>
        <a:bodyPr/>
        <a:lstStyle/>
        <a:p>
          <a:endParaRPr lang="hr-HR"/>
        </a:p>
      </dgm:t>
    </dgm:pt>
    <dgm:pt modelId="{D083FF8A-2C85-41A7-8EFD-48B4393AC4EB}" type="sibTrans" cxnId="{3046F808-691B-4F04-A2E2-1C4436D08437}">
      <dgm:prSet/>
      <dgm:spPr/>
      <dgm:t>
        <a:bodyPr/>
        <a:lstStyle/>
        <a:p>
          <a:endParaRPr lang="hr-HR"/>
        </a:p>
      </dgm:t>
    </dgm:pt>
    <dgm:pt modelId="{DACDEA17-CB86-4411-B067-E0FF5FDBE5AE}">
      <dgm:prSet phldrT="[Text]"/>
      <dgm:spPr/>
      <dgm:t>
        <a:bodyPr/>
        <a:lstStyle/>
        <a:p>
          <a:r>
            <a:rPr lang="hr-HR" dirty="0" smtClean="0"/>
            <a:t>Pojedinačne regije </a:t>
          </a:r>
          <a:endParaRPr lang="hr-HR" dirty="0"/>
        </a:p>
      </dgm:t>
    </dgm:pt>
    <dgm:pt modelId="{B9EE7BAC-7851-4248-800A-A6BBECB00620}" type="parTrans" cxnId="{8BF5D305-8B3D-468F-8DAF-790C0A1758F4}">
      <dgm:prSet/>
      <dgm:spPr/>
      <dgm:t>
        <a:bodyPr/>
        <a:lstStyle/>
        <a:p>
          <a:endParaRPr lang="hr-HR"/>
        </a:p>
      </dgm:t>
    </dgm:pt>
    <dgm:pt modelId="{114DAF0B-70F2-448F-94CE-1FBD8D6D8A2B}" type="sibTrans" cxnId="{8BF5D305-8B3D-468F-8DAF-790C0A1758F4}">
      <dgm:prSet/>
      <dgm:spPr/>
      <dgm:t>
        <a:bodyPr/>
        <a:lstStyle/>
        <a:p>
          <a:endParaRPr lang="hr-HR"/>
        </a:p>
      </dgm:t>
    </dgm:pt>
    <dgm:pt modelId="{34710F8D-71F9-49E0-852A-ABD1418615B3}">
      <dgm:prSet phldrT="[Text]"/>
      <dgm:spPr/>
      <dgm:t>
        <a:bodyPr/>
        <a:lstStyle/>
        <a:p>
          <a:r>
            <a:rPr lang="hr-HR" dirty="0" smtClean="0"/>
            <a:t>Serijalno</a:t>
          </a:r>
          <a:endParaRPr lang="hr-HR" dirty="0"/>
        </a:p>
      </dgm:t>
    </dgm:pt>
    <dgm:pt modelId="{C17DD4DC-FF2F-457C-BA90-93121D2A349D}" type="parTrans" cxnId="{23A2EF9E-EE43-4CB8-B16F-7878E4546657}">
      <dgm:prSet/>
      <dgm:spPr/>
      <dgm:t>
        <a:bodyPr/>
        <a:lstStyle/>
        <a:p>
          <a:endParaRPr lang="hr-HR"/>
        </a:p>
      </dgm:t>
    </dgm:pt>
    <dgm:pt modelId="{A4990427-DC7E-44D8-A286-82A0F9A48C53}" type="sibTrans" cxnId="{23A2EF9E-EE43-4CB8-B16F-7878E4546657}">
      <dgm:prSet/>
      <dgm:spPr/>
      <dgm:t>
        <a:bodyPr/>
        <a:lstStyle/>
        <a:p>
          <a:endParaRPr lang="hr-HR"/>
        </a:p>
      </dgm:t>
    </dgm:pt>
    <dgm:pt modelId="{B076CE73-C097-4A89-BA63-6584E3D0FCD9}" type="pres">
      <dgm:prSet presAssocID="{0C02EEC6-E7F4-4392-AC38-89037A713F53}" presName="Name0" presStyleCnt="0">
        <dgm:presLayoutVars>
          <dgm:chMax/>
          <dgm:chPref/>
          <dgm:dir/>
        </dgm:presLayoutVars>
      </dgm:prSet>
      <dgm:spPr/>
    </dgm:pt>
    <dgm:pt modelId="{8D868270-88D0-4B6F-BEA5-60978ADCB35F}" type="pres">
      <dgm:prSet presAssocID="{154D1D98-CB96-4351-B41B-43AEFFF1F193}" presName="composite" presStyleCnt="0">
        <dgm:presLayoutVars>
          <dgm:chMax val="1"/>
          <dgm:chPref val="1"/>
        </dgm:presLayoutVars>
      </dgm:prSet>
      <dgm:spPr/>
    </dgm:pt>
    <dgm:pt modelId="{E993C2A6-FEBC-4026-A311-389FB7D9D9FD}" type="pres">
      <dgm:prSet presAssocID="{154D1D98-CB96-4351-B41B-43AEFFF1F193}" presName="Accent" presStyleLbl="trAlignAcc1" presStyleIdx="0" presStyleCnt="5">
        <dgm:presLayoutVars>
          <dgm:chMax val="0"/>
          <dgm:chPref val="0"/>
        </dgm:presLayoutVars>
      </dgm:prSet>
      <dgm:spPr/>
    </dgm:pt>
    <dgm:pt modelId="{3853CA91-C9DA-42FE-9E13-28B8173D6BC8}" type="pres">
      <dgm:prSet presAssocID="{154D1D98-CB96-4351-B41B-43AEFFF1F193}" presName="Image" presStyleLbl="alignImgPlace1" presStyleIdx="0" presStyleCnt="5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1"/>
          <a:srcRect/>
          <a:stretch>
            <a:fillRect t="-6000" b="-6000"/>
          </a:stretch>
        </a:blipFill>
      </dgm:spPr>
    </dgm:pt>
    <dgm:pt modelId="{FDC4375E-7CD1-4E1C-B4C2-F373514BDE92}" type="pres">
      <dgm:prSet presAssocID="{154D1D98-CB96-4351-B41B-43AEFFF1F193}" presName="ChildComposite" presStyleCnt="0"/>
      <dgm:spPr/>
    </dgm:pt>
    <dgm:pt modelId="{701B88EB-418F-4CB9-83EA-DD958F0BE55F}" type="pres">
      <dgm:prSet presAssocID="{154D1D98-CB96-4351-B41B-43AEFFF1F193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4F153315-BADB-4D13-972D-EAB162097950}" type="pres">
      <dgm:prSet presAssocID="{154D1D98-CB96-4351-B41B-43AEFFF1F193}" presName="Parent" presStyleLbl="revTx" presStyleIdx="0" presStyleCnt="5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0CFAA745-5526-45B8-8B11-E0507619F489}" type="pres">
      <dgm:prSet presAssocID="{F9D9E23E-2DAD-482A-9158-CA0204A28D50}" presName="sibTrans" presStyleCnt="0"/>
      <dgm:spPr/>
    </dgm:pt>
    <dgm:pt modelId="{4C35A1EE-39E3-4D9D-B1DC-2FA177A6A088}" type="pres">
      <dgm:prSet presAssocID="{3FD803A2-32DD-450B-B9B2-B74346DFD35B}" presName="composite" presStyleCnt="0">
        <dgm:presLayoutVars>
          <dgm:chMax val="1"/>
          <dgm:chPref val="1"/>
        </dgm:presLayoutVars>
      </dgm:prSet>
      <dgm:spPr/>
    </dgm:pt>
    <dgm:pt modelId="{5548D802-611D-47F0-8529-F09B7A1569A4}" type="pres">
      <dgm:prSet presAssocID="{3FD803A2-32DD-450B-B9B2-B74346DFD35B}" presName="Accent" presStyleLbl="trAlignAcc1" presStyleIdx="1" presStyleCnt="5">
        <dgm:presLayoutVars>
          <dgm:chMax val="0"/>
          <dgm:chPref val="0"/>
        </dgm:presLayoutVars>
      </dgm:prSet>
      <dgm:spPr/>
    </dgm:pt>
    <dgm:pt modelId="{A8E8A8CB-B5DE-4DAA-835F-68E272E7B316}" type="pres">
      <dgm:prSet presAssocID="{3FD803A2-32DD-450B-B9B2-B74346DFD35B}" presName="Image" presStyleLbl="alignImgPlace1" presStyleIdx="1" presStyleCnt="5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2"/>
          <a:srcRect/>
          <a:stretch>
            <a:fillRect t="-9000" b="-9000"/>
          </a:stretch>
        </a:blipFill>
      </dgm:spPr>
    </dgm:pt>
    <dgm:pt modelId="{B17949B3-8304-4198-8787-091797AAAA35}" type="pres">
      <dgm:prSet presAssocID="{3FD803A2-32DD-450B-B9B2-B74346DFD35B}" presName="ChildComposite" presStyleCnt="0"/>
      <dgm:spPr/>
    </dgm:pt>
    <dgm:pt modelId="{9B1C13E7-8D5A-41B9-AA93-F304A77DA935}" type="pres">
      <dgm:prSet presAssocID="{3FD803A2-32DD-450B-B9B2-B74346DFD35B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8B33073A-0943-4B74-A0D8-154FAE9C9321}" type="pres">
      <dgm:prSet presAssocID="{3FD803A2-32DD-450B-B9B2-B74346DFD35B}" presName="Parent" presStyleLbl="revTx" presStyleIdx="1" presStyleCnt="5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8A7B92A7-D3F5-40B1-9655-A9D84B44BC8E}" type="pres">
      <dgm:prSet presAssocID="{9052C058-AB54-4BB8-873C-E37319A87349}" presName="sibTrans" presStyleCnt="0"/>
      <dgm:spPr/>
    </dgm:pt>
    <dgm:pt modelId="{EF4D8E94-B68B-406A-8AAE-E82B18F655C7}" type="pres">
      <dgm:prSet presAssocID="{3905E0FE-89A0-4DBC-A135-4F53DC73F166}" presName="composite" presStyleCnt="0">
        <dgm:presLayoutVars>
          <dgm:chMax val="1"/>
          <dgm:chPref val="1"/>
        </dgm:presLayoutVars>
      </dgm:prSet>
      <dgm:spPr/>
    </dgm:pt>
    <dgm:pt modelId="{E70CD1D6-019D-4FD5-8A03-299928C52BDB}" type="pres">
      <dgm:prSet presAssocID="{3905E0FE-89A0-4DBC-A135-4F53DC73F166}" presName="Accent" presStyleLbl="trAlignAcc1" presStyleIdx="2" presStyleCnt="5">
        <dgm:presLayoutVars>
          <dgm:chMax val="0"/>
          <dgm:chPref val="0"/>
        </dgm:presLayoutVars>
      </dgm:prSet>
      <dgm:spPr/>
    </dgm:pt>
    <dgm:pt modelId="{3A950A77-9B7F-4533-A17C-1A5218717622}" type="pres">
      <dgm:prSet presAssocID="{3905E0FE-89A0-4DBC-A135-4F53DC73F166}" presName="Image" presStyleLbl="alignImgPlace1" presStyleIdx="2" presStyleCnt="5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3"/>
          <a:srcRect/>
          <a:stretch>
            <a:fillRect t="-5000" b="-5000"/>
          </a:stretch>
        </a:blipFill>
      </dgm:spPr>
    </dgm:pt>
    <dgm:pt modelId="{6386DF25-A7C4-44E9-B4F9-17B280111DB1}" type="pres">
      <dgm:prSet presAssocID="{3905E0FE-89A0-4DBC-A135-4F53DC73F166}" presName="ChildComposite" presStyleCnt="0"/>
      <dgm:spPr/>
    </dgm:pt>
    <dgm:pt modelId="{BA2FDC34-51E8-4930-A2F8-5E994C44C4E2}" type="pres">
      <dgm:prSet presAssocID="{3905E0FE-89A0-4DBC-A135-4F53DC73F166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E39FB67C-F6C0-4CCA-B303-8382701C5399}" type="pres">
      <dgm:prSet presAssocID="{3905E0FE-89A0-4DBC-A135-4F53DC73F166}" presName="Parent" presStyleLbl="revTx" presStyleIdx="2" presStyleCnt="5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146D852A-3F9B-452A-83DD-298D357727C3}" type="pres">
      <dgm:prSet presAssocID="{D083FF8A-2C85-41A7-8EFD-48B4393AC4EB}" presName="sibTrans" presStyleCnt="0"/>
      <dgm:spPr/>
    </dgm:pt>
    <dgm:pt modelId="{D4F5C891-A0FB-417C-BCA6-F9AC53D541F6}" type="pres">
      <dgm:prSet presAssocID="{DACDEA17-CB86-4411-B067-E0FF5FDBE5AE}" presName="composite" presStyleCnt="0">
        <dgm:presLayoutVars>
          <dgm:chMax val="1"/>
          <dgm:chPref val="1"/>
        </dgm:presLayoutVars>
      </dgm:prSet>
      <dgm:spPr/>
    </dgm:pt>
    <dgm:pt modelId="{E5F5B1D7-E15C-4967-85AA-04E2F8776E3C}" type="pres">
      <dgm:prSet presAssocID="{DACDEA17-CB86-4411-B067-E0FF5FDBE5AE}" presName="Accent" presStyleLbl="trAlignAcc1" presStyleIdx="3" presStyleCnt="5">
        <dgm:presLayoutVars>
          <dgm:chMax val="0"/>
          <dgm:chPref val="0"/>
        </dgm:presLayoutVars>
      </dgm:prSet>
      <dgm:spPr/>
    </dgm:pt>
    <dgm:pt modelId="{FBBF72BE-4D8A-46A9-BC2F-16379EC6CE27}" type="pres">
      <dgm:prSet presAssocID="{DACDEA17-CB86-4411-B067-E0FF5FDBE5AE}" presName="Image" presStyleLbl="alignImgPlace1" presStyleIdx="3" presStyleCnt="5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4"/>
          <a:srcRect/>
          <a:stretch>
            <a:fillRect t="-11000" b="-11000"/>
          </a:stretch>
        </a:blipFill>
      </dgm:spPr>
    </dgm:pt>
    <dgm:pt modelId="{B1C10B02-F38E-4FB7-A262-377803562B93}" type="pres">
      <dgm:prSet presAssocID="{DACDEA17-CB86-4411-B067-E0FF5FDBE5AE}" presName="ChildComposite" presStyleCnt="0"/>
      <dgm:spPr/>
    </dgm:pt>
    <dgm:pt modelId="{C1CDB85D-A7A9-4094-A4DF-2074DFBFC0BB}" type="pres">
      <dgm:prSet presAssocID="{DACDEA17-CB86-4411-B067-E0FF5FDBE5AE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8D53D6CC-A808-4448-9B03-80631893A215}" type="pres">
      <dgm:prSet presAssocID="{DACDEA17-CB86-4411-B067-E0FF5FDBE5AE}" presName="Parent" presStyleLbl="revTx" presStyleIdx="3" presStyleCnt="5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AEC5CAD9-494C-4259-B588-F525792FDA79}" type="pres">
      <dgm:prSet presAssocID="{114DAF0B-70F2-448F-94CE-1FBD8D6D8A2B}" presName="sibTrans" presStyleCnt="0"/>
      <dgm:spPr/>
    </dgm:pt>
    <dgm:pt modelId="{529222B7-7C18-41A0-A1A0-759FC9938E17}" type="pres">
      <dgm:prSet presAssocID="{34710F8D-71F9-49E0-852A-ABD1418615B3}" presName="composite" presStyleCnt="0">
        <dgm:presLayoutVars>
          <dgm:chMax val="1"/>
          <dgm:chPref val="1"/>
        </dgm:presLayoutVars>
      </dgm:prSet>
      <dgm:spPr/>
    </dgm:pt>
    <dgm:pt modelId="{BD0DFB85-40A1-49E0-A891-2165178D3B40}" type="pres">
      <dgm:prSet presAssocID="{34710F8D-71F9-49E0-852A-ABD1418615B3}" presName="Accent" presStyleLbl="trAlignAcc1" presStyleIdx="4" presStyleCnt="5">
        <dgm:presLayoutVars>
          <dgm:chMax val="0"/>
          <dgm:chPref val="0"/>
        </dgm:presLayoutVars>
      </dgm:prSet>
      <dgm:spPr/>
    </dgm:pt>
    <dgm:pt modelId="{9EA18C10-BC4F-4E09-9649-3C32195C3AB8}" type="pres">
      <dgm:prSet presAssocID="{34710F8D-71F9-49E0-852A-ABD1418615B3}" presName="Image" presStyleLbl="alignImgPlace1" presStyleIdx="4" presStyleCnt="5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5"/>
          <a:srcRect/>
          <a:stretch>
            <a:fillRect t="-3000" b="-3000"/>
          </a:stretch>
        </a:blipFill>
      </dgm:spPr>
    </dgm:pt>
    <dgm:pt modelId="{BD3880FA-0DBA-4497-AEC7-A6700F21BD52}" type="pres">
      <dgm:prSet presAssocID="{34710F8D-71F9-49E0-852A-ABD1418615B3}" presName="ChildComposite" presStyleCnt="0"/>
      <dgm:spPr/>
    </dgm:pt>
    <dgm:pt modelId="{17AE4824-EF14-4A92-B4DA-1EED5911B903}" type="pres">
      <dgm:prSet presAssocID="{34710F8D-71F9-49E0-852A-ABD1418615B3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C489468D-E7CE-4F36-AB9F-55E446BC7D42}" type="pres">
      <dgm:prSet presAssocID="{34710F8D-71F9-49E0-852A-ABD1418615B3}" presName="Parent" presStyleLbl="revTx" presStyleIdx="4" presStyleCnt="5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3046F808-691B-4F04-A2E2-1C4436D08437}" srcId="{0C02EEC6-E7F4-4392-AC38-89037A713F53}" destId="{3905E0FE-89A0-4DBC-A135-4F53DC73F166}" srcOrd="2" destOrd="0" parTransId="{640E39AA-CA72-4C1E-9B0B-6C6A7936BCF3}" sibTransId="{D083FF8A-2C85-41A7-8EFD-48B4393AC4EB}"/>
    <dgm:cxn modelId="{1CD992BF-DB8C-4526-AF9E-D9ED0409659C}" type="presOf" srcId="{34710F8D-71F9-49E0-852A-ABD1418615B3}" destId="{C489468D-E7CE-4F36-AB9F-55E446BC7D42}" srcOrd="0" destOrd="0" presId="urn:microsoft.com/office/officeart/2008/layout/CaptionedPictures"/>
    <dgm:cxn modelId="{5B01FA96-616D-41AD-80BC-FE0B4793170C}" type="presOf" srcId="{3FD803A2-32DD-450B-B9B2-B74346DFD35B}" destId="{8B33073A-0943-4B74-A0D8-154FAE9C9321}" srcOrd="0" destOrd="0" presId="urn:microsoft.com/office/officeart/2008/layout/CaptionedPictures"/>
    <dgm:cxn modelId="{F0FAB647-F4D2-4EE2-B34B-B690E10581E7}" srcId="{0C02EEC6-E7F4-4392-AC38-89037A713F53}" destId="{154D1D98-CB96-4351-B41B-43AEFFF1F193}" srcOrd="0" destOrd="0" parTransId="{078EFCDE-23A9-44F6-B208-84BDA41928A8}" sibTransId="{F9D9E23E-2DAD-482A-9158-CA0204A28D50}"/>
    <dgm:cxn modelId="{53EAB79A-F0E9-4976-95FD-B22B0A0476C4}" type="presOf" srcId="{0C02EEC6-E7F4-4392-AC38-89037A713F53}" destId="{B076CE73-C097-4A89-BA63-6584E3D0FCD9}" srcOrd="0" destOrd="0" presId="urn:microsoft.com/office/officeart/2008/layout/CaptionedPictures"/>
    <dgm:cxn modelId="{23A2EF9E-EE43-4CB8-B16F-7878E4546657}" srcId="{0C02EEC6-E7F4-4392-AC38-89037A713F53}" destId="{34710F8D-71F9-49E0-852A-ABD1418615B3}" srcOrd="4" destOrd="0" parTransId="{C17DD4DC-FF2F-457C-BA90-93121D2A349D}" sibTransId="{A4990427-DC7E-44D8-A286-82A0F9A48C53}"/>
    <dgm:cxn modelId="{2B9EEBDA-10F3-4B13-B0A1-30FA7AC4A267}" type="presOf" srcId="{3905E0FE-89A0-4DBC-A135-4F53DC73F166}" destId="{E39FB67C-F6C0-4CCA-B303-8382701C5399}" srcOrd="0" destOrd="0" presId="urn:microsoft.com/office/officeart/2008/layout/CaptionedPictures"/>
    <dgm:cxn modelId="{84FF7714-0512-4DE7-A781-F7FAE5BB396F}" srcId="{0C02EEC6-E7F4-4392-AC38-89037A713F53}" destId="{3FD803A2-32DD-450B-B9B2-B74346DFD35B}" srcOrd="1" destOrd="0" parTransId="{0E9D64FE-EA5F-4C35-B024-5E56CC0AE2D1}" sibTransId="{9052C058-AB54-4BB8-873C-E37319A87349}"/>
    <dgm:cxn modelId="{8BF5D305-8B3D-468F-8DAF-790C0A1758F4}" srcId="{0C02EEC6-E7F4-4392-AC38-89037A713F53}" destId="{DACDEA17-CB86-4411-B067-E0FF5FDBE5AE}" srcOrd="3" destOrd="0" parTransId="{B9EE7BAC-7851-4248-800A-A6BBECB00620}" sibTransId="{114DAF0B-70F2-448F-94CE-1FBD8D6D8A2B}"/>
    <dgm:cxn modelId="{BD3D5AA3-D50F-414B-A66C-4FDE77020992}" type="presOf" srcId="{154D1D98-CB96-4351-B41B-43AEFFF1F193}" destId="{4F153315-BADB-4D13-972D-EAB162097950}" srcOrd="0" destOrd="0" presId="urn:microsoft.com/office/officeart/2008/layout/CaptionedPictures"/>
    <dgm:cxn modelId="{E2F21B35-AF5D-4C52-9223-0281F2F96D64}" type="presOf" srcId="{DACDEA17-CB86-4411-B067-E0FF5FDBE5AE}" destId="{8D53D6CC-A808-4448-9B03-80631893A215}" srcOrd="0" destOrd="0" presId="urn:microsoft.com/office/officeart/2008/layout/CaptionedPictures"/>
    <dgm:cxn modelId="{0F212529-FA71-4ED5-90C0-E42340B7826A}" type="presParOf" srcId="{B076CE73-C097-4A89-BA63-6584E3D0FCD9}" destId="{8D868270-88D0-4B6F-BEA5-60978ADCB35F}" srcOrd="0" destOrd="0" presId="urn:microsoft.com/office/officeart/2008/layout/CaptionedPictures"/>
    <dgm:cxn modelId="{7543A33D-59FE-4459-BC2D-5F95848F2722}" type="presParOf" srcId="{8D868270-88D0-4B6F-BEA5-60978ADCB35F}" destId="{E993C2A6-FEBC-4026-A311-389FB7D9D9FD}" srcOrd="0" destOrd="0" presId="urn:microsoft.com/office/officeart/2008/layout/CaptionedPictures"/>
    <dgm:cxn modelId="{C3680E80-2973-4F3B-9A4B-EE27508A87D9}" type="presParOf" srcId="{8D868270-88D0-4B6F-BEA5-60978ADCB35F}" destId="{3853CA91-C9DA-42FE-9E13-28B8173D6BC8}" srcOrd="1" destOrd="0" presId="urn:microsoft.com/office/officeart/2008/layout/CaptionedPictures"/>
    <dgm:cxn modelId="{01A12166-81B9-4FD1-B23D-D2A7E8A1AC18}" type="presParOf" srcId="{8D868270-88D0-4B6F-BEA5-60978ADCB35F}" destId="{FDC4375E-7CD1-4E1C-B4C2-F373514BDE92}" srcOrd="2" destOrd="0" presId="urn:microsoft.com/office/officeart/2008/layout/CaptionedPictures"/>
    <dgm:cxn modelId="{992E627C-A36E-4C78-B291-ED52227ECAD4}" type="presParOf" srcId="{FDC4375E-7CD1-4E1C-B4C2-F373514BDE92}" destId="{701B88EB-418F-4CB9-83EA-DD958F0BE55F}" srcOrd="0" destOrd="0" presId="urn:microsoft.com/office/officeart/2008/layout/CaptionedPictures"/>
    <dgm:cxn modelId="{71865760-31D8-4179-92D1-0E86176CFF0D}" type="presParOf" srcId="{FDC4375E-7CD1-4E1C-B4C2-F373514BDE92}" destId="{4F153315-BADB-4D13-972D-EAB162097950}" srcOrd="1" destOrd="0" presId="urn:microsoft.com/office/officeart/2008/layout/CaptionedPictures"/>
    <dgm:cxn modelId="{A7165FE6-CCD6-480B-BCA0-AC2EA70AE275}" type="presParOf" srcId="{B076CE73-C097-4A89-BA63-6584E3D0FCD9}" destId="{0CFAA745-5526-45B8-8B11-E0507619F489}" srcOrd="1" destOrd="0" presId="urn:microsoft.com/office/officeart/2008/layout/CaptionedPictures"/>
    <dgm:cxn modelId="{E64A86FC-D6A0-4155-83F8-C3D4D089B5D9}" type="presParOf" srcId="{B076CE73-C097-4A89-BA63-6584E3D0FCD9}" destId="{4C35A1EE-39E3-4D9D-B1DC-2FA177A6A088}" srcOrd="2" destOrd="0" presId="urn:microsoft.com/office/officeart/2008/layout/CaptionedPictures"/>
    <dgm:cxn modelId="{5918A7DB-E4C1-47FC-AC0F-FEA4568A9B36}" type="presParOf" srcId="{4C35A1EE-39E3-4D9D-B1DC-2FA177A6A088}" destId="{5548D802-611D-47F0-8529-F09B7A1569A4}" srcOrd="0" destOrd="0" presId="urn:microsoft.com/office/officeart/2008/layout/CaptionedPictures"/>
    <dgm:cxn modelId="{FFABE8CB-62C5-4197-8D63-9F856A758FD2}" type="presParOf" srcId="{4C35A1EE-39E3-4D9D-B1DC-2FA177A6A088}" destId="{A8E8A8CB-B5DE-4DAA-835F-68E272E7B316}" srcOrd="1" destOrd="0" presId="urn:microsoft.com/office/officeart/2008/layout/CaptionedPictures"/>
    <dgm:cxn modelId="{9C37642D-5338-4B4F-B5B3-47285C45BA26}" type="presParOf" srcId="{4C35A1EE-39E3-4D9D-B1DC-2FA177A6A088}" destId="{B17949B3-8304-4198-8787-091797AAAA35}" srcOrd="2" destOrd="0" presId="urn:microsoft.com/office/officeart/2008/layout/CaptionedPictures"/>
    <dgm:cxn modelId="{881F6B25-B642-4FC7-AF72-ADB11203E759}" type="presParOf" srcId="{B17949B3-8304-4198-8787-091797AAAA35}" destId="{9B1C13E7-8D5A-41B9-AA93-F304A77DA935}" srcOrd="0" destOrd="0" presId="urn:microsoft.com/office/officeart/2008/layout/CaptionedPictures"/>
    <dgm:cxn modelId="{F7E642DF-462B-45DC-BFD0-CC2DDFFF8BBE}" type="presParOf" srcId="{B17949B3-8304-4198-8787-091797AAAA35}" destId="{8B33073A-0943-4B74-A0D8-154FAE9C9321}" srcOrd="1" destOrd="0" presId="urn:microsoft.com/office/officeart/2008/layout/CaptionedPictures"/>
    <dgm:cxn modelId="{FA0656DC-80E6-453F-8350-67968C82D8B3}" type="presParOf" srcId="{B076CE73-C097-4A89-BA63-6584E3D0FCD9}" destId="{8A7B92A7-D3F5-40B1-9655-A9D84B44BC8E}" srcOrd="3" destOrd="0" presId="urn:microsoft.com/office/officeart/2008/layout/CaptionedPictures"/>
    <dgm:cxn modelId="{79117A98-FC92-4FEC-9BB7-BEA64583B26A}" type="presParOf" srcId="{B076CE73-C097-4A89-BA63-6584E3D0FCD9}" destId="{EF4D8E94-B68B-406A-8AAE-E82B18F655C7}" srcOrd="4" destOrd="0" presId="urn:microsoft.com/office/officeart/2008/layout/CaptionedPictures"/>
    <dgm:cxn modelId="{3E3292EA-309C-4835-B3CB-D096477F56AD}" type="presParOf" srcId="{EF4D8E94-B68B-406A-8AAE-E82B18F655C7}" destId="{E70CD1D6-019D-4FD5-8A03-299928C52BDB}" srcOrd="0" destOrd="0" presId="urn:microsoft.com/office/officeart/2008/layout/CaptionedPictures"/>
    <dgm:cxn modelId="{797F179D-F06E-474E-AD74-ACB070A2AB66}" type="presParOf" srcId="{EF4D8E94-B68B-406A-8AAE-E82B18F655C7}" destId="{3A950A77-9B7F-4533-A17C-1A5218717622}" srcOrd="1" destOrd="0" presId="urn:microsoft.com/office/officeart/2008/layout/CaptionedPictures"/>
    <dgm:cxn modelId="{62EEDC86-0ED2-4ABE-BBE9-E12781A271BF}" type="presParOf" srcId="{EF4D8E94-B68B-406A-8AAE-E82B18F655C7}" destId="{6386DF25-A7C4-44E9-B4F9-17B280111DB1}" srcOrd="2" destOrd="0" presId="urn:microsoft.com/office/officeart/2008/layout/CaptionedPictures"/>
    <dgm:cxn modelId="{80AB8845-DD4D-40BE-9FAC-D040D73A615A}" type="presParOf" srcId="{6386DF25-A7C4-44E9-B4F9-17B280111DB1}" destId="{BA2FDC34-51E8-4930-A2F8-5E994C44C4E2}" srcOrd="0" destOrd="0" presId="urn:microsoft.com/office/officeart/2008/layout/CaptionedPictures"/>
    <dgm:cxn modelId="{332DD47F-9F66-432E-B77E-940D895EDC2A}" type="presParOf" srcId="{6386DF25-A7C4-44E9-B4F9-17B280111DB1}" destId="{E39FB67C-F6C0-4CCA-B303-8382701C5399}" srcOrd="1" destOrd="0" presId="urn:microsoft.com/office/officeart/2008/layout/CaptionedPictures"/>
    <dgm:cxn modelId="{3152F96E-7218-4B62-BB7A-3BEFAE384B63}" type="presParOf" srcId="{B076CE73-C097-4A89-BA63-6584E3D0FCD9}" destId="{146D852A-3F9B-452A-83DD-298D357727C3}" srcOrd="5" destOrd="0" presId="urn:microsoft.com/office/officeart/2008/layout/CaptionedPictures"/>
    <dgm:cxn modelId="{39538E5F-54B5-45DF-A814-642B9E7EFD8E}" type="presParOf" srcId="{B076CE73-C097-4A89-BA63-6584E3D0FCD9}" destId="{D4F5C891-A0FB-417C-BCA6-F9AC53D541F6}" srcOrd="6" destOrd="0" presId="urn:microsoft.com/office/officeart/2008/layout/CaptionedPictures"/>
    <dgm:cxn modelId="{F0277722-B3AA-449E-BFE8-13A1CC10C53A}" type="presParOf" srcId="{D4F5C891-A0FB-417C-BCA6-F9AC53D541F6}" destId="{E5F5B1D7-E15C-4967-85AA-04E2F8776E3C}" srcOrd="0" destOrd="0" presId="urn:microsoft.com/office/officeart/2008/layout/CaptionedPictures"/>
    <dgm:cxn modelId="{41592815-6E34-4F1F-893D-51C0E7A0BC0B}" type="presParOf" srcId="{D4F5C891-A0FB-417C-BCA6-F9AC53D541F6}" destId="{FBBF72BE-4D8A-46A9-BC2F-16379EC6CE27}" srcOrd="1" destOrd="0" presId="urn:microsoft.com/office/officeart/2008/layout/CaptionedPictures"/>
    <dgm:cxn modelId="{3078F59F-18A6-4F92-9648-6CF5FEFFBC2F}" type="presParOf" srcId="{D4F5C891-A0FB-417C-BCA6-F9AC53D541F6}" destId="{B1C10B02-F38E-4FB7-A262-377803562B93}" srcOrd="2" destOrd="0" presId="urn:microsoft.com/office/officeart/2008/layout/CaptionedPictures"/>
    <dgm:cxn modelId="{FABEAF9D-B913-4428-AE84-522E7F37ADA0}" type="presParOf" srcId="{B1C10B02-F38E-4FB7-A262-377803562B93}" destId="{C1CDB85D-A7A9-4094-A4DF-2074DFBFC0BB}" srcOrd="0" destOrd="0" presId="urn:microsoft.com/office/officeart/2008/layout/CaptionedPictures"/>
    <dgm:cxn modelId="{E725DA17-0321-4019-8913-6F9E63C80FD4}" type="presParOf" srcId="{B1C10B02-F38E-4FB7-A262-377803562B93}" destId="{8D53D6CC-A808-4448-9B03-80631893A215}" srcOrd="1" destOrd="0" presId="urn:microsoft.com/office/officeart/2008/layout/CaptionedPictures"/>
    <dgm:cxn modelId="{0E7E2857-684E-4918-8E7F-1C8B31C216C6}" type="presParOf" srcId="{B076CE73-C097-4A89-BA63-6584E3D0FCD9}" destId="{AEC5CAD9-494C-4259-B588-F525792FDA79}" srcOrd="7" destOrd="0" presId="urn:microsoft.com/office/officeart/2008/layout/CaptionedPictures"/>
    <dgm:cxn modelId="{6A65C05E-3548-4F2A-8930-6FD898C2C394}" type="presParOf" srcId="{B076CE73-C097-4A89-BA63-6584E3D0FCD9}" destId="{529222B7-7C18-41A0-A1A0-759FC9938E17}" srcOrd="8" destOrd="0" presId="urn:microsoft.com/office/officeart/2008/layout/CaptionedPictures"/>
    <dgm:cxn modelId="{60553D00-CB1C-47F0-B3E6-5BE147A979E4}" type="presParOf" srcId="{529222B7-7C18-41A0-A1A0-759FC9938E17}" destId="{BD0DFB85-40A1-49E0-A891-2165178D3B40}" srcOrd="0" destOrd="0" presId="urn:microsoft.com/office/officeart/2008/layout/CaptionedPictures"/>
    <dgm:cxn modelId="{BE059973-A9A8-4365-B5AD-F47951FF5732}" type="presParOf" srcId="{529222B7-7C18-41A0-A1A0-759FC9938E17}" destId="{9EA18C10-BC4F-4E09-9649-3C32195C3AB8}" srcOrd="1" destOrd="0" presId="urn:microsoft.com/office/officeart/2008/layout/CaptionedPictures"/>
    <dgm:cxn modelId="{B17344B3-8B54-4570-AC5F-9E02CF8B5C9F}" type="presParOf" srcId="{529222B7-7C18-41A0-A1A0-759FC9938E17}" destId="{BD3880FA-0DBA-4497-AEC7-A6700F21BD52}" srcOrd="2" destOrd="0" presId="urn:microsoft.com/office/officeart/2008/layout/CaptionedPictures"/>
    <dgm:cxn modelId="{772356A9-C3CE-4BF1-B611-A50D2229D3E7}" type="presParOf" srcId="{BD3880FA-0DBA-4497-AEC7-A6700F21BD52}" destId="{17AE4824-EF14-4A92-B4DA-1EED5911B903}" srcOrd="0" destOrd="0" presId="urn:microsoft.com/office/officeart/2008/layout/CaptionedPictures"/>
    <dgm:cxn modelId="{07EFD514-E557-483F-BF83-89B6F0198DF8}" type="presParOf" srcId="{BD3880FA-0DBA-4497-AEC7-A6700F21BD52}" destId="{C489468D-E7CE-4F36-AB9F-55E446BC7D42}" srcOrd="1" destOrd="0" presId="urn:microsoft.com/office/officeart/2008/layout/CaptionedPicture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F8CFC76-1790-410C-8AC8-80479DC8B5C3}" type="doc">
      <dgm:prSet loTypeId="urn:microsoft.com/office/officeart/2005/8/layout/cycle4" loCatId="cycle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hr-HR"/>
        </a:p>
      </dgm:t>
    </dgm:pt>
    <dgm:pt modelId="{0F287454-0AC9-4736-9467-EC2360F23438}">
      <dgm:prSet phldrT="[Text]"/>
      <dgm:spPr/>
      <dgm:t>
        <a:bodyPr/>
        <a:lstStyle/>
        <a:p>
          <a:r>
            <a:rPr lang="hr-HR" b="1" dirty="0" smtClean="0"/>
            <a:t>Prikupljanje</a:t>
          </a:r>
          <a:endParaRPr lang="hr-HR" b="1" dirty="0"/>
        </a:p>
      </dgm:t>
    </dgm:pt>
    <dgm:pt modelId="{B073EC24-B4AF-43CD-A8DA-2516FBAD718D}" type="parTrans" cxnId="{BA25A0EF-4350-42C0-800F-7BB86050288C}">
      <dgm:prSet/>
      <dgm:spPr/>
      <dgm:t>
        <a:bodyPr/>
        <a:lstStyle/>
        <a:p>
          <a:endParaRPr lang="hr-HR"/>
        </a:p>
      </dgm:t>
    </dgm:pt>
    <dgm:pt modelId="{F4D45CF6-134E-4DF9-91F1-5F2D0748D9EA}" type="sibTrans" cxnId="{BA25A0EF-4350-42C0-800F-7BB86050288C}">
      <dgm:prSet/>
      <dgm:spPr/>
      <dgm:t>
        <a:bodyPr/>
        <a:lstStyle/>
        <a:p>
          <a:endParaRPr lang="hr-HR"/>
        </a:p>
      </dgm:t>
    </dgm:pt>
    <dgm:pt modelId="{A7D27405-29AE-4331-9EBD-328C39167435}">
      <dgm:prSet phldrT="[Text]"/>
      <dgm:spPr/>
      <dgm:t>
        <a:bodyPr/>
        <a:lstStyle/>
        <a:p>
          <a:r>
            <a:rPr lang="hr-HR" b="1" dirty="0" smtClean="0"/>
            <a:t>Refleksija</a:t>
          </a:r>
          <a:endParaRPr lang="hr-HR" b="1" dirty="0"/>
        </a:p>
      </dgm:t>
    </dgm:pt>
    <dgm:pt modelId="{CBC92457-0BD9-4382-8C1E-BBF693012A9B}" type="parTrans" cxnId="{7B35AD6B-74AE-4C5D-9C5A-347CE566E212}">
      <dgm:prSet/>
      <dgm:spPr/>
      <dgm:t>
        <a:bodyPr/>
        <a:lstStyle/>
        <a:p>
          <a:endParaRPr lang="hr-HR"/>
        </a:p>
      </dgm:t>
    </dgm:pt>
    <dgm:pt modelId="{8967ECB0-6437-4ED6-B056-6D03CC4E9F74}" type="sibTrans" cxnId="{7B35AD6B-74AE-4C5D-9C5A-347CE566E212}">
      <dgm:prSet/>
      <dgm:spPr/>
      <dgm:t>
        <a:bodyPr/>
        <a:lstStyle/>
        <a:p>
          <a:endParaRPr lang="hr-HR"/>
        </a:p>
      </dgm:t>
    </dgm:pt>
    <dgm:pt modelId="{D77234ED-FCC3-4058-BF4B-9AFE850E2C40}">
      <dgm:prSet phldrT="[Text]"/>
      <dgm:spPr/>
      <dgm:t>
        <a:bodyPr/>
        <a:lstStyle/>
        <a:p>
          <a:r>
            <a:rPr lang="hr-HR" b="1" dirty="0" smtClean="0"/>
            <a:t>Kreacija</a:t>
          </a:r>
          <a:endParaRPr lang="hr-HR" b="1" dirty="0"/>
        </a:p>
      </dgm:t>
    </dgm:pt>
    <dgm:pt modelId="{4CE60B8D-3673-4122-8631-0855B12251FE}" type="parTrans" cxnId="{3ADE3AB3-8B34-409F-BEED-C6B91F32607B}">
      <dgm:prSet/>
      <dgm:spPr/>
      <dgm:t>
        <a:bodyPr/>
        <a:lstStyle/>
        <a:p>
          <a:endParaRPr lang="hr-HR"/>
        </a:p>
      </dgm:t>
    </dgm:pt>
    <dgm:pt modelId="{4C41260D-3F52-4CBE-BCBB-CEFDCCE5A4B2}" type="sibTrans" cxnId="{3ADE3AB3-8B34-409F-BEED-C6B91F32607B}">
      <dgm:prSet/>
      <dgm:spPr/>
      <dgm:t>
        <a:bodyPr/>
        <a:lstStyle/>
        <a:p>
          <a:endParaRPr lang="hr-HR"/>
        </a:p>
      </dgm:t>
    </dgm:pt>
    <dgm:pt modelId="{3FC8D5F4-7100-4644-8290-F10F63DB28CA}">
      <dgm:prSet/>
      <dgm:spPr/>
      <dgm:t>
        <a:bodyPr/>
        <a:lstStyle/>
        <a:p>
          <a:r>
            <a:rPr lang="hr-HR" b="1" dirty="0" smtClean="0"/>
            <a:t>Aktivno testiranje</a:t>
          </a:r>
          <a:endParaRPr lang="hr-HR" b="1" dirty="0"/>
        </a:p>
      </dgm:t>
    </dgm:pt>
    <dgm:pt modelId="{94F46D54-C5C8-44A1-9ABB-1740AFECBC31}" type="parTrans" cxnId="{18BEE4DF-7BFA-48EB-8A2A-C9A2C4D859B6}">
      <dgm:prSet/>
      <dgm:spPr/>
    </dgm:pt>
    <dgm:pt modelId="{E69E7130-6624-4872-8316-345768FC82C6}" type="sibTrans" cxnId="{18BEE4DF-7BFA-48EB-8A2A-C9A2C4D859B6}">
      <dgm:prSet/>
      <dgm:spPr/>
    </dgm:pt>
    <dgm:pt modelId="{FF24AE28-676A-46E4-AB5B-3780287546B1}" type="pres">
      <dgm:prSet presAssocID="{AF8CFC76-1790-410C-8AC8-80479DC8B5C3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83D7E71C-768F-47F3-8CE9-342B892B9C44}" type="pres">
      <dgm:prSet presAssocID="{AF8CFC76-1790-410C-8AC8-80479DC8B5C3}" presName="children" presStyleCnt="0"/>
      <dgm:spPr/>
    </dgm:pt>
    <dgm:pt modelId="{8F5D66B2-B542-481A-94E4-ADEE3FEAACBB}" type="pres">
      <dgm:prSet presAssocID="{AF8CFC76-1790-410C-8AC8-80479DC8B5C3}" presName="childPlaceholder" presStyleCnt="0"/>
      <dgm:spPr/>
    </dgm:pt>
    <dgm:pt modelId="{DC5F3112-3DB9-4A1D-BE3A-7EA4F5C88081}" type="pres">
      <dgm:prSet presAssocID="{AF8CFC76-1790-410C-8AC8-80479DC8B5C3}" presName="circle" presStyleCnt="0"/>
      <dgm:spPr/>
    </dgm:pt>
    <dgm:pt modelId="{EC03F81A-CC93-4CEC-916E-B3DB8AB6E720}" type="pres">
      <dgm:prSet presAssocID="{AF8CFC76-1790-410C-8AC8-80479DC8B5C3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55CBBA2D-06AD-4131-BC72-12D42C0933D4}" type="pres">
      <dgm:prSet presAssocID="{AF8CFC76-1790-410C-8AC8-80479DC8B5C3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01E295C0-1B6B-4F7F-B2C6-BC53DFE3C2B6}" type="pres">
      <dgm:prSet presAssocID="{AF8CFC76-1790-410C-8AC8-80479DC8B5C3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D2834176-C66E-4682-BF6E-A6810293AD71}" type="pres">
      <dgm:prSet presAssocID="{AF8CFC76-1790-410C-8AC8-80479DC8B5C3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6427AB45-F758-44D5-8B3A-72B3B70F2023}" type="pres">
      <dgm:prSet presAssocID="{AF8CFC76-1790-410C-8AC8-80479DC8B5C3}" presName="quadrantPlaceholder" presStyleCnt="0"/>
      <dgm:spPr/>
    </dgm:pt>
    <dgm:pt modelId="{39EA01A4-D920-4BFE-AA07-7F286039D389}" type="pres">
      <dgm:prSet presAssocID="{AF8CFC76-1790-410C-8AC8-80479DC8B5C3}" presName="center1" presStyleLbl="fgShp" presStyleIdx="0" presStyleCnt="2"/>
      <dgm:spPr/>
    </dgm:pt>
    <dgm:pt modelId="{2AAC0DA3-2165-4DE8-8928-102A44210947}" type="pres">
      <dgm:prSet presAssocID="{AF8CFC76-1790-410C-8AC8-80479DC8B5C3}" presName="center2" presStyleLbl="fgShp" presStyleIdx="1" presStyleCnt="2"/>
      <dgm:spPr/>
    </dgm:pt>
  </dgm:ptLst>
  <dgm:cxnLst>
    <dgm:cxn modelId="{93311987-D44D-4470-B942-42ECA079A8EC}" type="presOf" srcId="{D77234ED-FCC3-4058-BF4B-9AFE850E2C40}" destId="{01E295C0-1B6B-4F7F-B2C6-BC53DFE3C2B6}" srcOrd="0" destOrd="0" presId="urn:microsoft.com/office/officeart/2005/8/layout/cycle4"/>
    <dgm:cxn modelId="{3ADE3AB3-8B34-409F-BEED-C6B91F32607B}" srcId="{AF8CFC76-1790-410C-8AC8-80479DC8B5C3}" destId="{D77234ED-FCC3-4058-BF4B-9AFE850E2C40}" srcOrd="2" destOrd="0" parTransId="{4CE60B8D-3673-4122-8631-0855B12251FE}" sibTransId="{4C41260D-3F52-4CBE-BCBB-CEFDCCE5A4B2}"/>
    <dgm:cxn modelId="{013BAAD9-2973-4494-AB8C-A63E8FA14503}" type="presOf" srcId="{A7D27405-29AE-4331-9EBD-328C39167435}" destId="{55CBBA2D-06AD-4131-BC72-12D42C0933D4}" srcOrd="0" destOrd="0" presId="urn:microsoft.com/office/officeart/2005/8/layout/cycle4"/>
    <dgm:cxn modelId="{7B35AD6B-74AE-4C5D-9C5A-347CE566E212}" srcId="{AF8CFC76-1790-410C-8AC8-80479DC8B5C3}" destId="{A7D27405-29AE-4331-9EBD-328C39167435}" srcOrd="1" destOrd="0" parTransId="{CBC92457-0BD9-4382-8C1E-BBF693012A9B}" sibTransId="{8967ECB0-6437-4ED6-B056-6D03CC4E9F74}"/>
    <dgm:cxn modelId="{AA34A80C-971C-40F5-81A1-275D77035489}" type="presOf" srcId="{3FC8D5F4-7100-4644-8290-F10F63DB28CA}" destId="{D2834176-C66E-4682-BF6E-A6810293AD71}" srcOrd="0" destOrd="0" presId="urn:microsoft.com/office/officeart/2005/8/layout/cycle4"/>
    <dgm:cxn modelId="{E8969479-CCB5-4A29-8FFD-BE32936D23EC}" type="presOf" srcId="{0F287454-0AC9-4736-9467-EC2360F23438}" destId="{EC03F81A-CC93-4CEC-916E-B3DB8AB6E720}" srcOrd="0" destOrd="0" presId="urn:microsoft.com/office/officeart/2005/8/layout/cycle4"/>
    <dgm:cxn modelId="{18BEE4DF-7BFA-48EB-8A2A-C9A2C4D859B6}" srcId="{AF8CFC76-1790-410C-8AC8-80479DC8B5C3}" destId="{3FC8D5F4-7100-4644-8290-F10F63DB28CA}" srcOrd="3" destOrd="0" parTransId="{94F46D54-C5C8-44A1-9ABB-1740AFECBC31}" sibTransId="{E69E7130-6624-4872-8316-345768FC82C6}"/>
    <dgm:cxn modelId="{78B5A504-73A5-4258-92B3-C65470362787}" type="presOf" srcId="{AF8CFC76-1790-410C-8AC8-80479DC8B5C3}" destId="{FF24AE28-676A-46E4-AB5B-3780287546B1}" srcOrd="0" destOrd="0" presId="urn:microsoft.com/office/officeart/2005/8/layout/cycle4"/>
    <dgm:cxn modelId="{BA25A0EF-4350-42C0-800F-7BB86050288C}" srcId="{AF8CFC76-1790-410C-8AC8-80479DC8B5C3}" destId="{0F287454-0AC9-4736-9467-EC2360F23438}" srcOrd="0" destOrd="0" parTransId="{B073EC24-B4AF-43CD-A8DA-2516FBAD718D}" sibTransId="{F4D45CF6-134E-4DF9-91F1-5F2D0748D9EA}"/>
    <dgm:cxn modelId="{CFDB935B-9F41-4F52-88E6-24176289BE0F}" type="presParOf" srcId="{FF24AE28-676A-46E4-AB5B-3780287546B1}" destId="{83D7E71C-768F-47F3-8CE9-342B892B9C44}" srcOrd="0" destOrd="0" presId="urn:microsoft.com/office/officeart/2005/8/layout/cycle4"/>
    <dgm:cxn modelId="{5859816F-87B2-412D-93E4-F3A1F3A2182A}" type="presParOf" srcId="{83D7E71C-768F-47F3-8CE9-342B892B9C44}" destId="{8F5D66B2-B542-481A-94E4-ADEE3FEAACBB}" srcOrd="0" destOrd="0" presId="urn:microsoft.com/office/officeart/2005/8/layout/cycle4"/>
    <dgm:cxn modelId="{6927E349-9695-428E-AAC3-72D6DF69B686}" type="presParOf" srcId="{FF24AE28-676A-46E4-AB5B-3780287546B1}" destId="{DC5F3112-3DB9-4A1D-BE3A-7EA4F5C88081}" srcOrd="1" destOrd="0" presId="urn:microsoft.com/office/officeart/2005/8/layout/cycle4"/>
    <dgm:cxn modelId="{8859609E-C058-4CA0-9392-6E1399835783}" type="presParOf" srcId="{DC5F3112-3DB9-4A1D-BE3A-7EA4F5C88081}" destId="{EC03F81A-CC93-4CEC-916E-B3DB8AB6E720}" srcOrd="0" destOrd="0" presId="urn:microsoft.com/office/officeart/2005/8/layout/cycle4"/>
    <dgm:cxn modelId="{5EAB646A-7908-4587-A2E6-7D3745A667AF}" type="presParOf" srcId="{DC5F3112-3DB9-4A1D-BE3A-7EA4F5C88081}" destId="{55CBBA2D-06AD-4131-BC72-12D42C0933D4}" srcOrd="1" destOrd="0" presId="urn:microsoft.com/office/officeart/2005/8/layout/cycle4"/>
    <dgm:cxn modelId="{F4370052-D47C-4128-9CAE-A6291074324A}" type="presParOf" srcId="{DC5F3112-3DB9-4A1D-BE3A-7EA4F5C88081}" destId="{01E295C0-1B6B-4F7F-B2C6-BC53DFE3C2B6}" srcOrd="2" destOrd="0" presId="urn:microsoft.com/office/officeart/2005/8/layout/cycle4"/>
    <dgm:cxn modelId="{ADF38B1F-0ECE-4BB6-81E2-347D7E92A569}" type="presParOf" srcId="{DC5F3112-3DB9-4A1D-BE3A-7EA4F5C88081}" destId="{D2834176-C66E-4682-BF6E-A6810293AD71}" srcOrd="3" destOrd="0" presId="urn:microsoft.com/office/officeart/2005/8/layout/cycle4"/>
    <dgm:cxn modelId="{3243A0E4-8327-4CE2-8EC1-A7B687B0D605}" type="presParOf" srcId="{DC5F3112-3DB9-4A1D-BE3A-7EA4F5C88081}" destId="{6427AB45-F758-44D5-8B3A-72B3B70F2023}" srcOrd="4" destOrd="0" presId="urn:microsoft.com/office/officeart/2005/8/layout/cycle4"/>
    <dgm:cxn modelId="{553EC0AD-9F8D-4AE5-BA2E-69127C2BE6A7}" type="presParOf" srcId="{FF24AE28-676A-46E4-AB5B-3780287546B1}" destId="{39EA01A4-D920-4BFE-AA07-7F286039D389}" srcOrd="2" destOrd="0" presId="urn:microsoft.com/office/officeart/2005/8/layout/cycle4"/>
    <dgm:cxn modelId="{65D53E75-B868-44ED-9FB3-CAC48D7FB82E}" type="presParOf" srcId="{FF24AE28-676A-46E4-AB5B-3780287546B1}" destId="{2AAC0DA3-2165-4DE8-8928-102A44210947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331D5DA-CB95-444D-9AD0-45218E014E5D}" type="doc">
      <dgm:prSet loTypeId="urn:microsoft.com/office/officeart/2005/8/layout/bList2" loCatId="list" qsTypeId="urn:microsoft.com/office/officeart/2005/8/quickstyle/simple1" qsCatId="simple" csTypeId="urn:microsoft.com/office/officeart/2005/8/colors/accent1_2" csCatId="accent1" phldr="1"/>
      <dgm:spPr/>
    </dgm:pt>
    <dgm:pt modelId="{CC8B6817-E7BE-4EC3-AAB1-282CED35A08D}">
      <dgm:prSet phldrT="[Text]"/>
      <dgm:spPr/>
      <dgm:t>
        <a:bodyPr/>
        <a:lstStyle/>
        <a:p>
          <a:r>
            <a:rPr lang="hr-HR" dirty="0" smtClean="0"/>
            <a:t>Kreativno rješavanje problema</a:t>
          </a:r>
          <a:endParaRPr lang="hr-HR" dirty="0"/>
        </a:p>
      </dgm:t>
    </dgm:pt>
    <dgm:pt modelId="{5D6C8695-2B8F-4CED-9B94-EDD4843A779F}" type="parTrans" cxnId="{A3B5859F-FE7B-4C10-9068-2F56C1DDD288}">
      <dgm:prSet/>
      <dgm:spPr/>
      <dgm:t>
        <a:bodyPr/>
        <a:lstStyle/>
        <a:p>
          <a:endParaRPr lang="hr-HR"/>
        </a:p>
      </dgm:t>
    </dgm:pt>
    <dgm:pt modelId="{7E5B9D82-3FB2-49A1-8D6D-42FC7C0F5F5B}" type="sibTrans" cxnId="{A3B5859F-FE7B-4C10-9068-2F56C1DDD288}">
      <dgm:prSet/>
      <dgm:spPr/>
      <dgm:t>
        <a:bodyPr/>
        <a:lstStyle/>
        <a:p>
          <a:endParaRPr lang="hr-HR"/>
        </a:p>
      </dgm:t>
    </dgm:pt>
    <dgm:pt modelId="{5444CECA-4208-4BCC-BCA9-7A71079825AA}">
      <dgm:prSet/>
      <dgm:spPr/>
      <dgm:t>
        <a:bodyPr/>
        <a:lstStyle/>
        <a:p>
          <a:r>
            <a:rPr lang="hr-HR" smtClean="0"/>
            <a:t>Rješavanje problema iz budućnosti</a:t>
          </a:r>
          <a:endParaRPr lang="hr-HR" dirty="0" smtClean="0"/>
        </a:p>
      </dgm:t>
    </dgm:pt>
    <dgm:pt modelId="{3932ECF3-9211-44D7-BF2C-5C9F56635429}" type="parTrans" cxnId="{B4D1EF92-58AB-41A6-B8BD-2C7C41AD60F9}">
      <dgm:prSet/>
      <dgm:spPr/>
      <dgm:t>
        <a:bodyPr/>
        <a:lstStyle/>
        <a:p>
          <a:endParaRPr lang="hr-HR"/>
        </a:p>
      </dgm:t>
    </dgm:pt>
    <dgm:pt modelId="{AC641502-8A10-4353-A283-2AD29F48F8F2}" type="sibTrans" cxnId="{B4D1EF92-58AB-41A6-B8BD-2C7C41AD60F9}">
      <dgm:prSet/>
      <dgm:spPr/>
      <dgm:t>
        <a:bodyPr/>
        <a:lstStyle/>
        <a:p>
          <a:endParaRPr lang="hr-HR"/>
        </a:p>
      </dgm:t>
    </dgm:pt>
    <dgm:pt modelId="{C57F347C-FF51-45DF-A76C-39A27C0264BC}">
      <dgm:prSet/>
      <dgm:spPr/>
      <dgm:t>
        <a:bodyPr/>
        <a:lstStyle/>
        <a:p>
          <a:r>
            <a:rPr lang="hr-HR" smtClean="0"/>
            <a:t>Kreativno pisanje</a:t>
          </a:r>
          <a:endParaRPr lang="hr-HR" dirty="0" smtClean="0"/>
        </a:p>
      </dgm:t>
    </dgm:pt>
    <dgm:pt modelId="{A0BC3F25-C88A-42C1-AB60-935DC4DA059C}" type="parTrans" cxnId="{E625A42B-7B54-4BC4-B500-1CC6536A6C81}">
      <dgm:prSet/>
      <dgm:spPr/>
      <dgm:t>
        <a:bodyPr/>
        <a:lstStyle/>
        <a:p>
          <a:endParaRPr lang="hr-HR"/>
        </a:p>
      </dgm:t>
    </dgm:pt>
    <dgm:pt modelId="{C7A34969-03F2-418F-8D5D-C6DFCC95B97D}" type="sibTrans" cxnId="{E625A42B-7B54-4BC4-B500-1CC6536A6C81}">
      <dgm:prSet/>
      <dgm:spPr/>
      <dgm:t>
        <a:bodyPr/>
        <a:lstStyle/>
        <a:p>
          <a:endParaRPr lang="hr-HR"/>
        </a:p>
      </dgm:t>
    </dgm:pt>
    <dgm:pt modelId="{E7B6BA63-1DC0-4347-B8D8-1133BB5B5668}">
      <dgm:prSet/>
      <dgm:spPr/>
      <dgm:t>
        <a:bodyPr/>
        <a:lstStyle/>
        <a:p>
          <a:r>
            <a:rPr lang="hr-HR" smtClean="0"/>
            <a:t>Znanstveno istraživanje</a:t>
          </a:r>
          <a:endParaRPr lang="hr-HR" dirty="0" smtClean="0"/>
        </a:p>
      </dgm:t>
    </dgm:pt>
    <dgm:pt modelId="{549A65EE-8D87-4F19-992A-296D3C038401}" type="parTrans" cxnId="{C9192246-2947-48D5-B9EF-ABA737D89A14}">
      <dgm:prSet/>
      <dgm:spPr/>
      <dgm:t>
        <a:bodyPr/>
        <a:lstStyle/>
        <a:p>
          <a:endParaRPr lang="hr-HR"/>
        </a:p>
      </dgm:t>
    </dgm:pt>
    <dgm:pt modelId="{04B83A59-7DB7-448C-A5F9-0A904BEAC625}" type="sibTrans" cxnId="{C9192246-2947-48D5-B9EF-ABA737D89A14}">
      <dgm:prSet/>
      <dgm:spPr/>
      <dgm:t>
        <a:bodyPr/>
        <a:lstStyle/>
        <a:p>
          <a:endParaRPr lang="hr-HR"/>
        </a:p>
      </dgm:t>
    </dgm:pt>
    <dgm:pt modelId="{DB4F0E16-3425-4408-AB03-13BF448DE5A6}">
      <dgm:prSet/>
      <dgm:spPr/>
      <dgm:t>
        <a:bodyPr/>
        <a:lstStyle/>
        <a:p>
          <a:r>
            <a:rPr lang="hr-HR" smtClean="0"/>
            <a:t>Stvaranje analogija u  svrhu boljeg razumijevanja postojećih fenomena</a:t>
          </a:r>
          <a:endParaRPr lang="hr-HR" dirty="0" smtClean="0"/>
        </a:p>
      </dgm:t>
    </dgm:pt>
    <dgm:pt modelId="{C23FE2BB-65D5-4CC7-B6E4-74C2E7D15BFF}" type="parTrans" cxnId="{97ACF7FE-8385-42C5-8CF9-01EC09FDF375}">
      <dgm:prSet/>
      <dgm:spPr/>
      <dgm:t>
        <a:bodyPr/>
        <a:lstStyle/>
        <a:p>
          <a:endParaRPr lang="hr-HR"/>
        </a:p>
      </dgm:t>
    </dgm:pt>
    <dgm:pt modelId="{A590A59E-1564-4395-B7E9-C6E786E39279}" type="sibTrans" cxnId="{97ACF7FE-8385-42C5-8CF9-01EC09FDF375}">
      <dgm:prSet/>
      <dgm:spPr/>
      <dgm:t>
        <a:bodyPr/>
        <a:lstStyle/>
        <a:p>
          <a:endParaRPr lang="hr-HR"/>
        </a:p>
      </dgm:t>
    </dgm:pt>
    <dgm:pt modelId="{F585896B-37FC-48F9-8492-142950178270}">
      <dgm:prSet/>
      <dgm:spPr/>
      <dgm:t>
        <a:bodyPr/>
        <a:lstStyle/>
        <a:p>
          <a:r>
            <a:rPr lang="hr-HR" smtClean="0"/>
            <a:t>Izazivanje učenika na stvaranje veza između naizgled nepostojećih stvari</a:t>
          </a:r>
          <a:endParaRPr lang="hr-HR" dirty="0" smtClean="0"/>
        </a:p>
      </dgm:t>
    </dgm:pt>
    <dgm:pt modelId="{B942C0C1-7155-4FDE-BFFA-608AE759021C}" type="parTrans" cxnId="{C9E6B794-E8F2-40B2-8DFA-19882B99F74D}">
      <dgm:prSet/>
      <dgm:spPr/>
      <dgm:t>
        <a:bodyPr/>
        <a:lstStyle/>
        <a:p>
          <a:endParaRPr lang="hr-HR"/>
        </a:p>
      </dgm:t>
    </dgm:pt>
    <dgm:pt modelId="{5E66271C-312F-4D01-BA9B-DCE3BCEE8FDC}" type="sibTrans" cxnId="{C9E6B794-E8F2-40B2-8DFA-19882B99F74D}">
      <dgm:prSet/>
      <dgm:spPr/>
      <dgm:t>
        <a:bodyPr/>
        <a:lstStyle/>
        <a:p>
          <a:endParaRPr lang="hr-HR"/>
        </a:p>
      </dgm:t>
    </dgm:pt>
    <dgm:pt modelId="{B0CF7A32-24DB-4ED9-8EBB-7C5EADC0AA36}">
      <dgm:prSet/>
      <dgm:spPr/>
      <dgm:t>
        <a:bodyPr/>
        <a:lstStyle/>
        <a:p>
          <a:r>
            <a:rPr lang="hr-HR" smtClean="0"/>
            <a:t>Rješavanje misterija</a:t>
          </a:r>
          <a:endParaRPr lang="hr-HR" dirty="0" smtClean="0"/>
        </a:p>
      </dgm:t>
    </dgm:pt>
    <dgm:pt modelId="{4A531DAC-7187-4A02-8F97-BFB379CA8587}" type="parTrans" cxnId="{39EE64CF-ABD2-4134-AAA5-4B3AD0D26F7F}">
      <dgm:prSet/>
      <dgm:spPr/>
      <dgm:t>
        <a:bodyPr/>
        <a:lstStyle/>
        <a:p>
          <a:endParaRPr lang="hr-HR"/>
        </a:p>
      </dgm:t>
    </dgm:pt>
    <dgm:pt modelId="{F9B5FAEF-15A6-43D2-8BE8-0DFE95658A22}" type="sibTrans" cxnId="{39EE64CF-ABD2-4134-AAA5-4B3AD0D26F7F}">
      <dgm:prSet/>
      <dgm:spPr/>
      <dgm:t>
        <a:bodyPr/>
        <a:lstStyle/>
        <a:p>
          <a:endParaRPr lang="hr-HR"/>
        </a:p>
      </dgm:t>
    </dgm:pt>
    <dgm:pt modelId="{A3364D58-2B01-4D35-AFDB-91B592D1D42F}">
      <dgm:prSet/>
      <dgm:spPr/>
      <dgm:t>
        <a:bodyPr/>
        <a:lstStyle/>
        <a:p>
          <a:r>
            <a:rPr lang="hr-HR" smtClean="0"/>
            <a:t>Učenje i poučavanje uz pomoć umjetnosti</a:t>
          </a:r>
          <a:endParaRPr lang="hr-HR" dirty="0" smtClean="0"/>
        </a:p>
      </dgm:t>
    </dgm:pt>
    <dgm:pt modelId="{E8695346-263A-4B94-B479-A768F6D37D41}" type="parTrans" cxnId="{9FD222B0-9424-43BF-9284-083768428808}">
      <dgm:prSet/>
      <dgm:spPr/>
      <dgm:t>
        <a:bodyPr/>
        <a:lstStyle/>
        <a:p>
          <a:endParaRPr lang="hr-HR"/>
        </a:p>
      </dgm:t>
    </dgm:pt>
    <dgm:pt modelId="{841037AB-53D5-433F-9A89-DDE7D887B0E6}" type="sibTrans" cxnId="{9FD222B0-9424-43BF-9284-083768428808}">
      <dgm:prSet/>
      <dgm:spPr/>
      <dgm:t>
        <a:bodyPr/>
        <a:lstStyle/>
        <a:p>
          <a:endParaRPr lang="hr-HR"/>
        </a:p>
      </dgm:t>
    </dgm:pt>
    <dgm:pt modelId="{382816EF-A16B-4DFC-832D-D1B3B00D06E9}" type="pres">
      <dgm:prSet presAssocID="{9331D5DA-CB95-444D-9AD0-45218E014E5D}" presName="diagram" presStyleCnt="0">
        <dgm:presLayoutVars>
          <dgm:dir/>
          <dgm:animLvl val="lvl"/>
          <dgm:resizeHandles val="exact"/>
        </dgm:presLayoutVars>
      </dgm:prSet>
      <dgm:spPr/>
    </dgm:pt>
    <dgm:pt modelId="{ED8A266D-0E4B-4A43-8FD3-A851B308BE6C}" type="pres">
      <dgm:prSet presAssocID="{CC8B6817-E7BE-4EC3-AAB1-282CED35A08D}" presName="compNode" presStyleCnt="0"/>
      <dgm:spPr/>
    </dgm:pt>
    <dgm:pt modelId="{C112AA80-04EE-4845-9D20-75AC6E7CFA49}" type="pres">
      <dgm:prSet presAssocID="{CC8B6817-E7BE-4EC3-AAB1-282CED35A08D}" presName="childRect" presStyleLbl="bgAcc1" presStyleIdx="0" presStyleCnt="8">
        <dgm:presLayoutVars>
          <dgm:bulletEnabled val="1"/>
        </dgm:presLayoutVars>
      </dgm:prSet>
      <dgm:spPr>
        <a:blipFill dpi="0" rotWithShape="0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8523F81F-C990-4086-A661-B5EC2909CDF7}" type="pres">
      <dgm:prSet presAssocID="{CC8B6817-E7BE-4EC3-AAB1-282CED35A08D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C3AD03B7-0E32-48DF-B550-F60C5BFE56FD}" type="pres">
      <dgm:prSet presAssocID="{CC8B6817-E7BE-4EC3-AAB1-282CED35A08D}" presName="parentRect" presStyleLbl="alignNode1" presStyleIdx="0" presStyleCnt="8"/>
      <dgm:spPr/>
      <dgm:t>
        <a:bodyPr/>
        <a:lstStyle/>
        <a:p>
          <a:endParaRPr lang="hr-HR"/>
        </a:p>
      </dgm:t>
    </dgm:pt>
    <dgm:pt modelId="{F86E55A0-1F7F-4659-9829-408EEC85BA57}" type="pres">
      <dgm:prSet presAssocID="{CC8B6817-E7BE-4EC3-AAB1-282CED35A08D}" presName="adorn" presStyleLbl="fgAccFollowNode1" presStyleIdx="0" presStyleCnt="8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6A10A3DA-E9AF-4B3C-ABE8-4813492C4A01}" type="pres">
      <dgm:prSet presAssocID="{7E5B9D82-3FB2-49A1-8D6D-42FC7C0F5F5B}" presName="sibTrans" presStyleLbl="sibTrans2D1" presStyleIdx="0" presStyleCnt="0"/>
      <dgm:spPr/>
      <dgm:t>
        <a:bodyPr/>
        <a:lstStyle/>
        <a:p>
          <a:endParaRPr lang="hr-HR"/>
        </a:p>
      </dgm:t>
    </dgm:pt>
    <dgm:pt modelId="{68D24CAA-D696-4076-AD0E-41DB98EECD38}" type="pres">
      <dgm:prSet presAssocID="{5444CECA-4208-4BCC-BCA9-7A71079825AA}" presName="compNode" presStyleCnt="0"/>
      <dgm:spPr/>
    </dgm:pt>
    <dgm:pt modelId="{ADD45686-BD35-482D-B9F6-E05BFD6F3A39}" type="pres">
      <dgm:prSet presAssocID="{5444CECA-4208-4BCC-BCA9-7A71079825AA}" presName="childRect" presStyleLbl="bgAcc1" presStyleIdx="1" presStyleCnt="8">
        <dgm:presLayoutVars>
          <dgm:bulletEnabled val="1"/>
        </dgm:presLayoutVars>
      </dgm:prSet>
      <dgm:spPr>
        <a:blipFill dpi="0"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26C8337D-443C-4AD5-A978-611828012512}" type="pres">
      <dgm:prSet presAssocID="{5444CECA-4208-4BCC-BCA9-7A71079825AA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40847CCA-100E-45F0-99EF-CE0AF1778437}" type="pres">
      <dgm:prSet presAssocID="{5444CECA-4208-4BCC-BCA9-7A71079825AA}" presName="parentRect" presStyleLbl="alignNode1" presStyleIdx="1" presStyleCnt="8"/>
      <dgm:spPr/>
      <dgm:t>
        <a:bodyPr/>
        <a:lstStyle/>
        <a:p>
          <a:endParaRPr lang="hr-HR"/>
        </a:p>
      </dgm:t>
    </dgm:pt>
    <dgm:pt modelId="{10EA5116-14EC-421F-A960-09167EA82254}" type="pres">
      <dgm:prSet presAssocID="{5444CECA-4208-4BCC-BCA9-7A71079825AA}" presName="adorn" presStyleLbl="fgAccFollowNode1" presStyleIdx="1" presStyleCnt="8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</dgm:spPr>
    </dgm:pt>
    <dgm:pt modelId="{97C0FB1D-E2ED-4B42-9DC6-34D177D85971}" type="pres">
      <dgm:prSet presAssocID="{AC641502-8A10-4353-A283-2AD29F48F8F2}" presName="sibTrans" presStyleLbl="sibTrans2D1" presStyleIdx="0" presStyleCnt="0"/>
      <dgm:spPr/>
      <dgm:t>
        <a:bodyPr/>
        <a:lstStyle/>
        <a:p>
          <a:endParaRPr lang="hr-HR"/>
        </a:p>
      </dgm:t>
    </dgm:pt>
    <dgm:pt modelId="{DF1ED6BE-1299-4EE7-89BB-3594C2D73D5A}" type="pres">
      <dgm:prSet presAssocID="{C57F347C-FF51-45DF-A76C-39A27C0264BC}" presName="compNode" presStyleCnt="0"/>
      <dgm:spPr/>
    </dgm:pt>
    <dgm:pt modelId="{72015ADB-4F80-42C9-A146-97F2E06A63C5}" type="pres">
      <dgm:prSet presAssocID="{C57F347C-FF51-45DF-A76C-39A27C0264BC}" presName="childRect" presStyleLbl="bgAcc1" presStyleIdx="2" presStyleCnt="8">
        <dgm:presLayoutVars>
          <dgm:bulletEnabled val="1"/>
        </dgm:presLayoutVars>
      </dgm:prSet>
      <dgm:spPr>
        <a:blipFill dpi="0" rotWithShape="0"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28F9FE60-E926-4DC2-848E-B0732FCACD86}" type="pres">
      <dgm:prSet presAssocID="{C57F347C-FF51-45DF-A76C-39A27C0264BC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A1DBE202-979C-4B1E-A3B9-BAACFA58B64D}" type="pres">
      <dgm:prSet presAssocID="{C57F347C-FF51-45DF-A76C-39A27C0264BC}" presName="parentRect" presStyleLbl="alignNode1" presStyleIdx="2" presStyleCnt="8"/>
      <dgm:spPr/>
      <dgm:t>
        <a:bodyPr/>
        <a:lstStyle/>
        <a:p>
          <a:endParaRPr lang="hr-HR"/>
        </a:p>
      </dgm:t>
    </dgm:pt>
    <dgm:pt modelId="{B78C6787-21D0-4634-8A65-BD28B2DCEA8E}" type="pres">
      <dgm:prSet presAssocID="{C57F347C-FF51-45DF-A76C-39A27C0264BC}" presName="adorn" presStyleLbl="fgAccFollowNode1" presStyleIdx="2" presStyleCnt="8"/>
      <dgm:spPr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0C4F8E5D-E01F-4B80-94A3-7D55C207F7E0}" type="pres">
      <dgm:prSet presAssocID="{C7A34969-03F2-418F-8D5D-C6DFCC95B97D}" presName="sibTrans" presStyleLbl="sibTrans2D1" presStyleIdx="0" presStyleCnt="0"/>
      <dgm:spPr/>
      <dgm:t>
        <a:bodyPr/>
        <a:lstStyle/>
        <a:p>
          <a:endParaRPr lang="hr-HR"/>
        </a:p>
      </dgm:t>
    </dgm:pt>
    <dgm:pt modelId="{DF1F3AAB-3F9C-46B0-8D0E-D749C58AD900}" type="pres">
      <dgm:prSet presAssocID="{E7B6BA63-1DC0-4347-B8D8-1133BB5B5668}" presName="compNode" presStyleCnt="0"/>
      <dgm:spPr/>
    </dgm:pt>
    <dgm:pt modelId="{33648601-06E3-4659-BD6E-EA3051C99471}" type="pres">
      <dgm:prSet presAssocID="{E7B6BA63-1DC0-4347-B8D8-1133BB5B5668}" presName="childRect" presStyleLbl="bgAcc1" presStyleIdx="3" presStyleCnt="8">
        <dgm:presLayoutVars>
          <dgm:bulletEnabled val="1"/>
        </dgm:presLayoutVars>
      </dgm:prSet>
      <dgm:spPr>
        <a:blipFill dpi="0" rotWithShape="0"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EA21D9EC-F4A5-4F1F-86C0-8CDF2B982796}" type="pres">
      <dgm:prSet presAssocID="{E7B6BA63-1DC0-4347-B8D8-1133BB5B5668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6D45D9F2-F0C0-4C46-AA51-110C379AF267}" type="pres">
      <dgm:prSet presAssocID="{E7B6BA63-1DC0-4347-B8D8-1133BB5B5668}" presName="parentRect" presStyleLbl="alignNode1" presStyleIdx="3" presStyleCnt="8"/>
      <dgm:spPr/>
      <dgm:t>
        <a:bodyPr/>
        <a:lstStyle/>
        <a:p>
          <a:endParaRPr lang="hr-HR"/>
        </a:p>
      </dgm:t>
    </dgm:pt>
    <dgm:pt modelId="{37307FA1-4604-4A29-ADEC-B7C50E516AE6}" type="pres">
      <dgm:prSet presAssocID="{E7B6BA63-1DC0-4347-B8D8-1133BB5B5668}" presName="adorn" presStyleLbl="fgAccFollowNode1" presStyleIdx="3" presStyleCnt="8"/>
      <dgm:spPr>
        <a:blipFill>
          <a:blip xmlns:r="http://schemas.openxmlformats.org/officeDocument/2006/relationships"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007B65F0-089C-4DD9-B540-F35E21E0DA76}" type="pres">
      <dgm:prSet presAssocID="{04B83A59-7DB7-448C-A5F9-0A904BEAC625}" presName="sibTrans" presStyleLbl="sibTrans2D1" presStyleIdx="0" presStyleCnt="0"/>
      <dgm:spPr/>
      <dgm:t>
        <a:bodyPr/>
        <a:lstStyle/>
        <a:p>
          <a:endParaRPr lang="hr-HR"/>
        </a:p>
      </dgm:t>
    </dgm:pt>
    <dgm:pt modelId="{CD3F1162-9789-49CA-8BDB-80D796450288}" type="pres">
      <dgm:prSet presAssocID="{DB4F0E16-3425-4408-AB03-13BF448DE5A6}" presName="compNode" presStyleCnt="0"/>
      <dgm:spPr/>
    </dgm:pt>
    <dgm:pt modelId="{C6808BF0-554F-48D2-A830-A94B7C25C88F}" type="pres">
      <dgm:prSet presAssocID="{DB4F0E16-3425-4408-AB03-13BF448DE5A6}" presName="childRect" presStyleLbl="bgAcc1" presStyleIdx="4" presStyleCnt="8" custLinFactNeighborX="-1623" custLinFactNeighborY="52">
        <dgm:presLayoutVars>
          <dgm:bulletEnabled val="1"/>
        </dgm:presLayoutVars>
      </dgm:prSet>
      <dgm:spPr>
        <a:blipFill dpi="0" rotWithShape="0"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7A0882FD-335B-4298-BBB5-8DF53AE37142}" type="pres">
      <dgm:prSet presAssocID="{DB4F0E16-3425-4408-AB03-13BF448DE5A6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F6615A46-A983-4B40-B284-473D5B67951C}" type="pres">
      <dgm:prSet presAssocID="{DB4F0E16-3425-4408-AB03-13BF448DE5A6}" presName="parentRect" presStyleLbl="alignNode1" presStyleIdx="4" presStyleCnt="8"/>
      <dgm:spPr/>
      <dgm:t>
        <a:bodyPr/>
        <a:lstStyle/>
        <a:p>
          <a:endParaRPr lang="hr-HR"/>
        </a:p>
      </dgm:t>
    </dgm:pt>
    <dgm:pt modelId="{881B705B-318B-47D8-ADAE-780EA4652845}" type="pres">
      <dgm:prSet presAssocID="{DB4F0E16-3425-4408-AB03-13BF448DE5A6}" presName="adorn" presStyleLbl="fgAccFollowNode1" presStyleIdx="4" presStyleCnt="8"/>
      <dgm:spPr>
        <a:blipFill>
          <a:blip xmlns:r="http://schemas.openxmlformats.org/officeDocument/2006/relationships"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</dgm:spPr>
    </dgm:pt>
    <dgm:pt modelId="{4AA0C7F7-823A-45BB-BDD3-6835119C9A1B}" type="pres">
      <dgm:prSet presAssocID="{A590A59E-1564-4395-B7E9-C6E786E39279}" presName="sibTrans" presStyleLbl="sibTrans2D1" presStyleIdx="0" presStyleCnt="0"/>
      <dgm:spPr/>
      <dgm:t>
        <a:bodyPr/>
        <a:lstStyle/>
        <a:p>
          <a:endParaRPr lang="hr-HR"/>
        </a:p>
      </dgm:t>
    </dgm:pt>
    <dgm:pt modelId="{491C2A6A-D95C-4265-986A-CC5E13D1787F}" type="pres">
      <dgm:prSet presAssocID="{F585896B-37FC-48F9-8492-142950178270}" presName="compNode" presStyleCnt="0"/>
      <dgm:spPr/>
    </dgm:pt>
    <dgm:pt modelId="{DD1C1F40-06D8-4758-B4F1-00E4C2707688}" type="pres">
      <dgm:prSet presAssocID="{F585896B-37FC-48F9-8492-142950178270}" presName="childRect" presStyleLbl="bgAcc1" presStyleIdx="5" presStyleCnt="8">
        <dgm:presLayoutVars>
          <dgm:bulletEnabled val="1"/>
        </dgm:presLayoutVars>
      </dgm:prSet>
      <dgm:spPr>
        <a:blipFill dpi="0" rotWithShape="0"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41AD6C2F-8284-4789-9D1E-6146F820652A}" type="pres">
      <dgm:prSet presAssocID="{F585896B-37FC-48F9-8492-142950178270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FC1D6993-8B22-47A8-B345-4C3BD3F14830}" type="pres">
      <dgm:prSet presAssocID="{F585896B-37FC-48F9-8492-142950178270}" presName="parentRect" presStyleLbl="alignNode1" presStyleIdx="5" presStyleCnt="8"/>
      <dgm:spPr/>
      <dgm:t>
        <a:bodyPr/>
        <a:lstStyle/>
        <a:p>
          <a:endParaRPr lang="hr-HR"/>
        </a:p>
      </dgm:t>
    </dgm:pt>
    <dgm:pt modelId="{DEE5B21A-EEC3-4B2E-9FB5-CA206B81B98E}" type="pres">
      <dgm:prSet presAssocID="{F585896B-37FC-48F9-8492-142950178270}" presName="adorn" presStyleLbl="fgAccFollowNode1" presStyleIdx="5" presStyleCnt="8"/>
      <dgm:spPr>
        <a:blipFill>
          <a:blip xmlns:r="http://schemas.openxmlformats.org/officeDocument/2006/relationships"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0" r="-30000"/>
          </a:stretch>
        </a:blipFill>
      </dgm:spPr>
    </dgm:pt>
    <dgm:pt modelId="{98C01605-8D8E-4657-B284-324C8457AA16}" type="pres">
      <dgm:prSet presAssocID="{5E66271C-312F-4D01-BA9B-DCE3BCEE8FDC}" presName="sibTrans" presStyleLbl="sibTrans2D1" presStyleIdx="0" presStyleCnt="0"/>
      <dgm:spPr/>
      <dgm:t>
        <a:bodyPr/>
        <a:lstStyle/>
        <a:p>
          <a:endParaRPr lang="hr-HR"/>
        </a:p>
      </dgm:t>
    </dgm:pt>
    <dgm:pt modelId="{E27B442E-518C-4404-9F94-C13B0799AF99}" type="pres">
      <dgm:prSet presAssocID="{B0CF7A32-24DB-4ED9-8EBB-7C5EADC0AA36}" presName="compNode" presStyleCnt="0"/>
      <dgm:spPr/>
    </dgm:pt>
    <dgm:pt modelId="{F77CF420-9B23-4F19-9A2C-705EFDC87C1F}" type="pres">
      <dgm:prSet presAssocID="{B0CF7A32-24DB-4ED9-8EBB-7C5EADC0AA36}" presName="childRect" presStyleLbl="bgAcc1" presStyleIdx="6" presStyleCnt="8">
        <dgm:presLayoutVars>
          <dgm:bulletEnabled val="1"/>
        </dgm:presLayoutVars>
      </dgm:prSet>
      <dgm:spPr>
        <a:blipFill dpi="0" rotWithShape="0"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EF1B289C-BFAD-4F38-A181-8FE79B314754}" type="pres">
      <dgm:prSet presAssocID="{B0CF7A32-24DB-4ED9-8EBB-7C5EADC0AA36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B5909A47-190E-4CDA-B8AD-E6D55DFC3922}" type="pres">
      <dgm:prSet presAssocID="{B0CF7A32-24DB-4ED9-8EBB-7C5EADC0AA36}" presName="parentRect" presStyleLbl="alignNode1" presStyleIdx="6" presStyleCnt="8"/>
      <dgm:spPr/>
      <dgm:t>
        <a:bodyPr/>
        <a:lstStyle/>
        <a:p>
          <a:endParaRPr lang="hr-HR"/>
        </a:p>
      </dgm:t>
    </dgm:pt>
    <dgm:pt modelId="{00A6AFA9-3FE2-49C5-86F1-EAC680ADBBD7}" type="pres">
      <dgm:prSet presAssocID="{B0CF7A32-24DB-4ED9-8EBB-7C5EADC0AA36}" presName="adorn" presStyleLbl="fgAccFollowNode1" presStyleIdx="6" presStyleCnt="8"/>
      <dgm:spPr>
        <a:blipFill>
          <a:blip xmlns:r="http://schemas.openxmlformats.org/officeDocument/2006/relationships"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8000" r="-18000"/>
          </a:stretch>
        </a:blipFill>
      </dgm:spPr>
    </dgm:pt>
    <dgm:pt modelId="{AD9CA734-4D36-4C04-967A-A27FC41A8977}" type="pres">
      <dgm:prSet presAssocID="{F9B5FAEF-15A6-43D2-8BE8-0DFE95658A22}" presName="sibTrans" presStyleLbl="sibTrans2D1" presStyleIdx="0" presStyleCnt="0"/>
      <dgm:spPr/>
      <dgm:t>
        <a:bodyPr/>
        <a:lstStyle/>
        <a:p>
          <a:endParaRPr lang="hr-HR"/>
        </a:p>
      </dgm:t>
    </dgm:pt>
    <dgm:pt modelId="{CB18C2FC-6243-4F18-BDDE-AC0B253E6957}" type="pres">
      <dgm:prSet presAssocID="{A3364D58-2B01-4D35-AFDB-91B592D1D42F}" presName="compNode" presStyleCnt="0"/>
      <dgm:spPr/>
    </dgm:pt>
    <dgm:pt modelId="{92C0AA19-1020-4190-9038-463EB1F3EADE}" type="pres">
      <dgm:prSet presAssocID="{A3364D58-2B01-4D35-AFDB-91B592D1D42F}" presName="childRect" presStyleLbl="bgAcc1" presStyleIdx="7" presStyleCnt="8">
        <dgm:presLayoutVars>
          <dgm:bulletEnabled val="1"/>
        </dgm:presLayoutVars>
      </dgm:prSet>
      <dgm:spPr>
        <a:blipFill dpi="0" rotWithShape="1">
          <a:blip xmlns:r="http://schemas.openxmlformats.org/officeDocument/2006/relationships"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8F684BF4-68AF-4B3B-AC16-5F15245433DB}" type="pres">
      <dgm:prSet presAssocID="{A3364D58-2B01-4D35-AFDB-91B592D1D42F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1C0FCFD3-4ED9-4D1F-BFD2-2BCD8E4D7544}" type="pres">
      <dgm:prSet presAssocID="{A3364D58-2B01-4D35-AFDB-91B592D1D42F}" presName="parentRect" presStyleLbl="alignNode1" presStyleIdx="7" presStyleCnt="8"/>
      <dgm:spPr/>
      <dgm:t>
        <a:bodyPr/>
        <a:lstStyle/>
        <a:p>
          <a:endParaRPr lang="hr-HR"/>
        </a:p>
      </dgm:t>
    </dgm:pt>
    <dgm:pt modelId="{43FDD674-AA00-4E9E-A33F-C620A17C6245}" type="pres">
      <dgm:prSet presAssocID="{A3364D58-2B01-4D35-AFDB-91B592D1D42F}" presName="adorn" presStyleLbl="fgAccFollowNode1" presStyleIdx="7" presStyleCnt="8"/>
      <dgm:spPr>
        <a:blipFill>
          <a:blip xmlns:r="http://schemas.openxmlformats.org/officeDocument/2006/relationships"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</dgm:ptLst>
  <dgm:cxnLst>
    <dgm:cxn modelId="{97ACF7FE-8385-42C5-8CF9-01EC09FDF375}" srcId="{9331D5DA-CB95-444D-9AD0-45218E014E5D}" destId="{DB4F0E16-3425-4408-AB03-13BF448DE5A6}" srcOrd="4" destOrd="0" parTransId="{C23FE2BB-65D5-4CC7-B6E4-74C2E7D15BFF}" sibTransId="{A590A59E-1564-4395-B7E9-C6E786E39279}"/>
    <dgm:cxn modelId="{D7F4E0EA-E93E-4B59-A8CB-37EE0F0D5751}" type="presOf" srcId="{C7A34969-03F2-418F-8D5D-C6DFCC95B97D}" destId="{0C4F8E5D-E01F-4B80-94A3-7D55C207F7E0}" srcOrd="0" destOrd="0" presId="urn:microsoft.com/office/officeart/2005/8/layout/bList2"/>
    <dgm:cxn modelId="{5E430E98-58CA-4F35-ADF1-3BEAEBA60761}" type="presOf" srcId="{B0CF7A32-24DB-4ED9-8EBB-7C5EADC0AA36}" destId="{B5909A47-190E-4CDA-B8AD-E6D55DFC3922}" srcOrd="1" destOrd="0" presId="urn:microsoft.com/office/officeart/2005/8/layout/bList2"/>
    <dgm:cxn modelId="{CD6A7387-C1C8-41C6-B98F-C427F07FA83A}" type="presOf" srcId="{CC8B6817-E7BE-4EC3-AAB1-282CED35A08D}" destId="{8523F81F-C990-4086-A661-B5EC2909CDF7}" srcOrd="0" destOrd="0" presId="urn:microsoft.com/office/officeart/2005/8/layout/bList2"/>
    <dgm:cxn modelId="{C4301F78-EE60-4080-842E-B673AC416E2B}" type="presOf" srcId="{DB4F0E16-3425-4408-AB03-13BF448DE5A6}" destId="{F6615A46-A983-4B40-B284-473D5B67951C}" srcOrd="1" destOrd="0" presId="urn:microsoft.com/office/officeart/2005/8/layout/bList2"/>
    <dgm:cxn modelId="{1901F3DE-A0EE-4B87-9E2C-6617A994AC24}" type="presOf" srcId="{F9B5FAEF-15A6-43D2-8BE8-0DFE95658A22}" destId="{AD9CA734-4D36-4C04-967A-A27FC41A8977}" srcOrd="0" destOrd="0" presId="urn:microsoft.com/office/officeart/2005/8/layout/bList2"/>
    <dgm:cxn modelId="{B31BD7E3-9486-4C01-A690-24E2E6935A07}" type="presOf" srcId="{A3364D58-2B01-4D35-AFDB-91B592D1D42F}" destId="{8F684BF4-68AF-4B3B-AC16-5F15245433DB}" srcOrd="0" destOrd="0" presId="urn:microsoft.com/office/officeart/2005/8/layout/bList2"/>
    <dgm:cxn modelId="{B230C316-1E75-4A85-A295-F9E1DCD7C2A3}" type="presOf" srcId="{A590A59E-1564-4395-B7E9-C6E786E39279}" destId="{4AA0C7F7-823A-45BB-BDD3-6835119C9A1B}" srcOrd="0" destOrd="0" presId="urn:microsoft.com/office/officeart/2005/8/layout/bList2"/>
    <dgm:cxn modelId="{39EE64CF-ABD2-4134-AAA5-4B3AD0D26F7F}" srcId="{9331D5DA-CB95-444D-9AD0-45218E014E5D}" destId="{B0CF7A32-24DB-4ED9-8EBB-7C5EADC0AA36}" srcOrd="6" destOrd="0" parTransId="{4A531DAC-7187-4A02-8F97-BFB379CA8587}" sibTransId="{F9B5FAEF-15A6-43D2-8BE8-0DFE95658A22}"/>
    <dgm:cxn modelId="{B405D732-F777-4C6D-92DD-F5A6628EC394}" type="presOf" srcId="{5E66271C-312F-4D01-BA9B-DCE3BCEE8FDC}" destId="{98C01605-8D8E-4657-B284-324C8457AA16}" srcOrd="0" destOrd="0" presId="urn:microsoft.com/office/officeart/2005/8/layout/bList2"/>
    <dgm:cxn modelId="{FBE013C0-4306-4C9E-A713-BD06DD3EA555}" type="presOf" srcId="{04B83A59-7DB7-448C-A5F9-0A904BEAC625}" destId="{007B65F0-089C-4DD9-B540-F35E21E0DA76}" srcOrd="0" destOrd="0" presId="urn:microsoft.com/office/officeart/2005/8/layout/bList2"/>
    <dgm:cxn modelId="{E625A42B-7B54-4BC4-B500-1CC6536A6C81}" srcId="{9331D5DA-CB95-444D-9AD0-45218E014E5D}" destId="{C57F347C-FF51-45DF-A76C-39A27C0264BC}" srcOrd="2" destOrd="0" parTransId="{A0BC3F25-C88A-42C1-AB60-935DC4DA059C}" sibTransId="{C7A34969-03F2-418F-8D5D-C6DFCC95B97D}"/>
    <dgm:cxn modelId="{FCB45D55-90A7-4CFA-89D3-E9F8259FCB5D}" type="presOf" srcId="{9331D5DA-CB95-444D-9AD0-45218E014E5D}" destId="{382816EF-A16B-4DFC-832D-D1B3B00D06E9}" srcOrd="0" destOrd="0" presId="urn:microsoft.com/office/officeart/2005/8/layout/bList2"/>
    <dgm:cxn modelId="{9FD222B0-9424-43BF-9284-083768428808}" srcId="{9331D5DA-CB95-444D-9AD0-45218E014E5D}" destId="{A3364D58-2B01-4D35-AFDB-91B592D1D42F}" srcOrd="7" destOrd="0" parTransId="{E8695346-263A-4B94-B479-A768F6D37D41}" sibTransId="{841037AB-53D5-433F-9A89-DDE7D887B0E6}"/>
    <dgm:cxn modelId="{90B8C0A0-AF6D-4B2F-90AE-DABED8B70A3C}" type="presOf" srcId="{F585896B-37FC-48F9-8492-142950178270}" destId="{41AD6C2F-8284-4789-9D1E-6146F820652A}" srcOrd="0" destOrd="0" presId="urn:microsoft.com/office/officeart/2005/8/layout/bList2"/>
    <dgm:cxn modelId="{0B196583-6C93-4708-819E-4C9488E0BA95}" type="presOf" srcId="{5444CECA-4208-4BCC-BCA9-7A71079825AA}" destId="{40847CCA-100E-45F0-99EF-CE0AF1778437}" srcOrd="1" destOrd="0" presId="urn:microsoft.com/office/officeart/2005/8/layout/bList2"/>
    <dgm:cxn modelId="{6B639F05-0CC0-47F5-9429-C5C80B05CC58}" type="presOf" srcId="{7E5B9D82-3FB2-49A1-8D6D-42FC7C0F5F5B}" destId="{6A10A3DA-E9AF-4B3C-ABE8-4813492C4A01}" srcOrd="0" destOrd="0" presId="urn:microsoft.com/office/officeart/2005/8/layout/bList2"/>
    <dgm:cxn modelId="{3C7D9C63-0FEB-45E9-9E74-168B4699CCB5}" type="presOf" srcId="{AC641502-8A10-4353-A283-2AD29F48F8F2}" destId="{97C0FB1D-E2ED-4B42-9DC6-34D177D85971}" srcOrd="0" destOrd="0" presId="urn:microsoft.com/office/officeart/2005/8/layout/bList2"/>
    <dgm:cxn modelId="{FE81C2F7-0F92-4C65-8087-23F2EB0E74A5}" type="presOf" srcId="{DB4F0E16-3425-4408-AB03-13BF448DE5A6}" destId="{7A0882FD-335B-4298-BBB5-8DF53AE37142}" srcOrd="0" destOrd="0" presId="urn:microsoft.com/office/officeart/2005/8/layout/bList2"/>
    <dgm:cxn modelId="{1DCAC8D8-507D-4538-9A9D-84041B0EC3AC}" type="presOf" srcId="{CC8B6817-E7BE-4EC3-AAB1-282CED35A08D}" destId="{C3AD03B7-0E32-48DF-B550-F60C5BFE56FD}" srcOrd="1" destOrd="0" presId="urn:microsoft.com/office/officeart/2005/8/layout/bList2"/>
    <dgm:cxn modelId="{C9E6B794-E8F2-40B2-8DFA-19882B99F74D}" srcId="{9331D5DA-CB95-444D-9AD0-45218E014E5D}" destId="{F585896B-37FC-48F9-8492-142950178270}" srcOrd="5" destOrd="0" parTransId="{B942C0C1-7155-4FDE-BFFA-608AE759021C}" sibTransId="{5E66271C-312F-4D01-BA9B-DCE3BCEE8FDC}"/>
    <dgm:cxn modelId="{11960F5F-55E6-4B00-BF1F-11ECBCF16AA5}" type="presOf" srcId="{C57F347C-FF51-45DF-A76C-39A27C0264BC}" destId="{28F9FE60-E926-4DC2-848E-B0732FCACD86}" srcOrd="0" destOrd="0" presId="urn:microsoft.com/office/officeart/2005/8/layout/bList2"/>
    <dgm:cxn modelId="{A3B5859F-FE7B-4C10-9068-2F56C1DDD288}" srcId="{9331D5DA-CB95-444D-9AD0-45218E014E5D}" destId="{CC8B6817-E7BE-4EC3-AAB1-282CED35A08D}" srcOrd="0" destOrd="0" parTransId="{5D6C8695-2B8F-4CED-9B94-EDD4843A779F}" sibTransId="{7E5B9D82-3FB2-49A1-8D6D-42FC7C0F5F5B}"/>
    <dgm:cxn modelId="{E367577C-CB02-465C-851C-E446E4BE0605}" type="presOf" srcId="{5444CECA-4208-4BCC-BCA9-7A71079825AA}" destId="{26C8337D-443C-4AD5-A978-611828012512}" srcOrd="0" destOrd="0" presId="urn:microsoft.com/office/officeart/2005/8/layout/bList2"/>
    <dgm:cxn modelId="{B4D1EF92-58AB-41A6-B8BD-2C7C41AD60F9}" srcId="{9331D5DA-CB95-444D-9AD0-45218E014E5D}" destId="{5444CECA-4208-4BCC-BCA9-7A71079825AA}" srcOrd="1" destOrd="0" parTransId="{3932ECF3-9211-44D7-BF2C-5C9F56635429}" sibTransId="{AC641502-8A10-4353-A283-2AD29F48F8F2}"/>
    <dgm:cxn modelId="{C9192246-2947-48D5-B9EF-ABA737D89A14}" srcId="{9331D5DA-CB95-444D-9AD0-45218E014E5D}" destId="{E7B6BA63-1DC0-4347-B8D8-1133BB5B5668}" srcOrd="3" destOrd="0" parTransId="{549A65EE-8D87-4F19-992A-296D3C038401}" sibTransId="{04B83A59-7DB7-448C-A5F9-0A904BEAC625}"/>
    <dgm:cxn modelId="{251EACA0-DACE-4EC0-A3A2-67C65D4A7344}" type="presOf" srcId="{E7B6BA63-1DC0-4347-B8D8-1133BB5B5668}" destId="{6D45D9F2-F0C0-4C46-AA51-110C379AF267}" srcOrd="1" destOrd="0" presId="urn:microsoft.com/office/officeart/2005/8/layout/bList2"/>
    <dgm:cxn modelId="{741C4DF5-68F4-461D-854F-B412153ABBC3}" type="presOf" srcId="{A3364D58-2B01-4D35-AFDB-91B592D1D42F}" destId="{1C0FCFD3-4ED9-4D1F-BFD2-2BCD8E4D7544}" srcOrd="1" destOrd="0" presId="urn:microsoft.com/office/officeart/2005/8/layout/bList2"/>
    <dgm:cxn modelId="{BBE6BA12-C617-41B1-A08F-CD8908C58452}" type="presOf" srcId="{C57F347C-FF51-45DF-A76C-39A27C0264BC}" destId="{A1DBE202-979C-4B1E-A3B9-BAACFA58B64D}" srcOrd="1" destOrd="0" presId="urn:microsoft.com/office/officeart/2005/8/layout/bList2"/>
    <dgm:cxn modelId="{9EA1B0B4-F17D-47D2-AA02-4646F184A53C}" type="presOf" srcId="{F585896B-37FC-48F9-8492-142950178270}" destId="{FC1D6993-8B22-47A8-B345-4C3BD3F14830}" srcOrd="1" destOrd="0" presId="urn:microsoft.com/office/officeart/2005/8/layout/bList2"/>
    <dgm:cxn modelId="{C13BD665-705B-4B0A-8F4A-27983F77A6FC}" type="presOf" srcId="{E7B6BA63-1DC0-4347-B8D8-1133BB5B5668}" destId="{EA21D9EC-F4A5-4F1F-86C0-8CDF2B982796}" srcOrd="0" destOrd="0" presId="urn:microsoft.com/office/officeart/2005/8/layout/bList2"/>
    <dgm:cxn modelId="{DC11548A-9C91-4B3B-B417-78F2ED4146AA}" type="presOf" srcId="{B0CF7A32-24DB-4ED9-8EBB-7C5EADC0AA36}" destId="{EF1B289C-BFAD-4F38-A181-8FE79B314754}" srcOrd="0" destOrd="0" presId="urn:microsoft.com/office/officeart/2005/8/layout/bList2"/>
    <dgm:cxn modelId="{5C34B58E-7CA4-424D-A1C3-710158C4EE3F}" type="presParOf" srcId="{382816EF-A16B-4DFC-832D-D1B3B00D06E9}" destId="{ED8A266D-0E4B-4A43-8FD3-A851B308BE6C}" srcOrd="0" destOrd="0" presId="urn:microsoft.com/office/officeart/2005/8/layout/bList2"/>
    <dgm:cxn modelId="{7FCDD928-7EF6-4047-A822-4E789BC9538E}" type="presParOf" srcId="{ED8A266D-0E4B-4A43-8FD3-A851B308BE6C}" destId="{C112AA80-04EE-4845-9D20-75AC6E7CFA49}" srcOrd="0" destOrd="0" presId="urn:microsoft.com/office/officeart/2005/8/layout/bList2"/>
    <dgm:cxn modelId="{95D34BDA-80E9-427A-8681-9699B30EB01B}" type="presParOf" srcId="{ED8A266D-0E4B-4A43-8FD3-A851B308BE6C}" destId="{8523F81F-C990-4086-A661-B5EC2909CDF7}" srcOrd="1" destOrd="0" presId="urn:microsoft.com/office/officeart/2005/8/layout/bList2"/>
    <dgm:cxn modelId="{C4823202-9384-4452-8D55-500C29D4DACB}" type="presParOf" srcId="{ED8A266D-0E4B-4A43-8FD3-A851B308BE6C}" destId="{C3AD03B7-0E32-48DF-B550-F60C5BFE56FD}" srcOrd="2" destOrd="0" presId="urn:microsoft.com/office/officeart/2005/8/layout/bList2"/>
    <dgm:cxn modelId="{6BF13526-A609-4EAD-B8AD-DC34E1586A78}" type="presParOf" srcId="{ED8A266D-0E4B-4A43-8FD3-A851B308BE6C}" destId="{F86E55A0-1F7F-4659-9829-408EEC85BA57}" srcOrd="3" destOrd="0" presId="urn:microsoft.com/office/officeart/2005/8/layout/bList2"/>
    <dgm:cxn modelId="{6AFD6277-A2D4-4385-9624-B7FF9AB9A32A}" type="presParOf" srcId="{382816EF-A16B-4DFC-832D-D1B3B00D06E9}" destId="{6A10A3DA-E9AF-4B3C-ABE8-4813492C4A01}" srcOrd="1" destOrd="0" presId="urn:microsoft.com/office/officeart/2005/8/layout/bList2"/>
    <dgm:cxn modelId="{1754788F-4D47-4AEB-A5FA-9E3BFAA552CE}" type="presParOf" srcId="{382816EF-A16B-4DFC-832D-D1B3B00D06E9}" destId="{68D24CAA-D696-4076-AD0E-41DB98EECD38}" srcOrd="2" destOrd="0" presId="urn:microsoft.com/office/officeart/2005/8/layout/bList2"/>
    <dgm:cxn modelId="{082F4695-A79D-4EAE-90BB-D3232E334265}" type="presParOf" srcId="{68D24CAA-D696-4076-AD0E-41DB98EECD38}" destId="{ADD45686-BD35-482D-B9F6-E05BFD6F3A39}" srcOrd="0" destOrd="0" presId="urn:microsoft.com/office/officeart/2005/8/layout/bList2"/>
    <dgm:cxn modelId="{F4E693CD-3709-4662-BBC4-C8E6400129A9}" type="presParOf" srcId="{68D24CAA-D696-4076-AD0E-41DB98EECD38}" destId="{26C8337D-443C-4AD5-A978-611828012512}" srcOrd="1" destOrd="0" presId="urn:microsoft.com/office/officeart/2005/8/layout/bList2"/>
    <dgm:cxn modelId="{0036BE28-E033-4DE0-8F00-67B531C73F4D}" type="presParOf" srcId="{68D24CAA-D696-4076-AD0E-41DB98EECD38}" destId="{40847CCA-100E-45F0-99EF-CE0AF1778437}" srcOrd="2" destOrd="0" presId="urn:microsoft.com/office/officeart/2005/8/layout/bList2"/>
    <dgm:cxn modelId="{4B8ED765-3424-4AA5-BC52-986F17FE595A}" type="presParOf" srcId="{68D24CAA-D696-4076-AD0E-41DB98EECD38}" destId="{10EA5116-14EC-421F-A960-09167EA82254}" srcOrd="3" destOrd="0" presId="urn:microsoft.com/office/officeart/2005/8/layout/bList2"/>
    <dgm:cxn modelId="{6F8143F1-349C-4512-83E6-1211595A7E91}" type="presParOf" srcId="{382816EF-A16B-4DFC-832D-D1B3B00D06E9}" destId="{97C0FB1D-E2ED-4B42-9DC6-34D177D85971}" srcOrd="3" destOrd="0" presId="urn:microsoft.com/office/officeart/2005/8/layout/bList2"/>
    <dgm:cxn modelId="{C1C33746-D75E-4D4E-A766-1A329314E20A}" type="presParOf" srcId="{382816EF-A16B-4DFC-832D-D1B3B00D06E9}" destId="{DF1ED6BE-1299-4EE7-89BB-3594C2D73D5A}" srcOrd="4" destOrd="0" presId="urn:microsoft.com/office/officeart/2005/8/layout/bList2"/>
    <dgm:cxn modelId="{005442EB-DB76-45FF-B36C-C3F9F5E85BED}" type="presParOf" srcId="{DF1ED6BE-1299-4EE7-89BB-3594C2D73D5A}" destId="{72015ADB-4F80-42C9-A146-97F2E06A63C5}" srcOrd="0" destOrd="0" presId="urn:microsoft.com/office/officeart/2005/8/layout/bList2"/>
    <dgm:cxn modelId="{A70892BE-97D9-4499-AE0E-B07D48479F9A}" type="presParOf" srcId="{DF1ED6BE-1299-4EE7-89BB-3594C2D73D5A}" destId="{28F9FE60-E926-4DC2-848E-B0732FCACD86}" srcOrd="1" destOrd="0" presId="urn:microsoft.com/office/officeart/2005/8/layout/bList2"/>
    <dgm:cxn modelId="{81AA2965-690D-474F-A1B2-9AA0082680AE}" type="presParOf" srcId="{DF1ED6BE-1299-4EE7-89BB-3594C2D73D5A}" destId="{A1DBE202-979C-4B1E-A3B9-BAACFA58B64D}" srcOrd="2" destOrd="0" presId="urn:microsoft.com/office/officeart/2005/8/layout/bList2"/>
    <dgm:cxn modelId="{DBC05072-FAD8-4D4E-A46D-C6CA259DA65B}" type="presParOf" srcId="{DF1ED6BE-1299-4EE7-89BB-3594C2D73D5A}" destId="{B78C6787-21D0-4634-8A65-BD28B2DCEA8E}" srcOrd="3" destOrd="0" presId="urn:microsoft.com/office/officeart/2005/8/layout/bList2"/>
    <dgm:cxn modelId="{F31671A4-A79A-4756-A07A-710C63B08D4E}" type="presParOf" srcId="{382816EF-A16B-4DFC-832D-D1B3B00D06E9}" destId="{0C4F8E5D-E01F-4B80-94A3-7D55C207F7E0}" srcOrd="5" destOrd="0" presId="urn:microsoft.com/office/officeart/2005/8/layout/bList2"/>
    <dgm:cxn modelId="{1B69F2B6-0A5E-4D1A-8731-CBA569BD61AD}" type="presParOf" srcId="{382816EF-A16B-4DFC-832D-D1B3B00D06E9}" destId="{DF1F3AAB-3F9C-46B0-8D0E-D749C58AD900}" srcOrd="6" destOrd="0" presId="urn:microsoft.com/office/officeart/2005/8/layout/bList2"/>
    <dgm:cxn modelId="{FB774F3C-6EE0-4B9E-8A56-67459C369E75}" type="presParOf" srcId="{DF1F3AAB-3F9C-46B0-8D0E-D749C58AD900}" destId="{33648601-06E3-4659-BD6E-EA3051C99471}" srcOrd="0" destOrd="0" presId="urn:microsoft.com/office/officeart/2005/8/layout/bList2"/>
    <dgm:cxn modelId="{550FB5A2-51B9-4A16-B877-5719DC5122AF}" type="presParOf" srcId="{DF1F3AAB-3F9C-46B0-8D0E-D749C58AD900}" destId="{EA21D9EC-F4A5-4F1F-86C0-8CDF2B982796}" srcOrd="1" destOrd="0" presId="urn:microsoft.com/office/officeart/2005/8/layout/bList2"/>
    <dgm:cxn modelId="{A4FE733B-FD93-4E6D-B858-CDAE32726139}" type="presParOf" srcId="{DF1F3AAB-3F9C-46B0-8D0E-D749C58AD900}" destId="{6D45D9F2-F0C0-4C46-AA51-110C379AF267}" srcOrd="2" destOrd="0" presId="urn:microsoft.com/office/officeart/2005/8/layout/bList2"/>
    <dgm:cxn modelId="{788F61B8-59A2-4135-AF82-788CF6721FE9}" type="presParOf" srcId="{DF1F3AAB-3F9C-46B0-8D0E-D749C58AD900}" destId="{37307FA1-4604-4A29-ADEC-B7C50E516AE6}" srcOrd="3" destOrd="0" presId="urn:microsoft.com/office/officeart/2005/8/layout/bList2"/>
    <dgm:cxn modelId="{88BEA974-8C10-48D0-991C-12D7FE50DA57}" type="presParOf" srcId="{382816EF-A16B-4DFC-832D-D1B3B00D06E9}" destId="{007B65F0-089C-4DD9-B540-F35E21E0DA76}" srcOrd="7" destOrd="0" presId="urn:microsoft.com/office/officeart/2005/8/layout/bList2"/>
    <dgm:cxn modelId="{5E3EBF59-A6B4-4416-854F-A9BE133C9E6B}" type="presParOf" srcId="{382816EF-A16B-4DFC-832D-D1B3B00D06E9}" destId="{CD3F1162-9789-49CA-8BDB-80D796450288}" srcOrd="8" destOrd="0" presId="urn:microsoft.com/office/officeart/2005/8/layout/bList2"/>
    <dgm:cxn modelId="{82467A4D-668E-49E2-B0C6-BBD362C03858}" type="presParOf" srcId="{CD3F1162-9789-49CA-8BDB-80D796450288}" destId="{C6808BF0-554F-48D2-A830-A94B7C25C88F}" srcOrd="0" destOrd="0" presId="urn:microsoft.com/office/officeart/2005/8/layout/bList2"/>
    <dgm:cxn modelId="{82527B70-78A9-4F28-85DB-5F314E561377}" type="presParOf" srcId="{CD3F1162-9789-49CA-8BDB-80D796450288}" destId="{7A0882FD-335B-4298-BBB5-8DF53AE37142}" srcOrd="1" destOrd="0" presId="urn:microsoft.com/office/officeart/2005/8/layout/bList2"/>
    <dgm:cxn modelId="{8B717C37-BD13-414C-8205-0B30D9C7AC9F}" type="presParOf" srcId="{CD3F1162-9789-49CA-8BDB-80D796450288}" destId="{F6615A46-A983-4B40-B284-473D5B67951C}" srcOrd="2" destOrd="0" presId="urn:microsoft.com/office/officeart/2005/8/layout/bList2"/>
    <dgm:cxn modelId="{DA9390C8-5A75-47AA-AB72-1CA5D43E82DB}" type="presParOf" srcId="{CD3F1162-9789-49CA-8BDB-80D796450288}" destId="{881B705B-318B-47D8-ADAE-780EA4652845}" srcOrd="3" destOrd="0" presId="urn:microsoft.com/office/officeart/2005/8/layout/bList2"/>
    <dgm:cxn modelId="{F39E59B9-6FCF-4D16-A5C2-4F0F46B68656}" type="presParOf" srcId="{382816EF-A16B-4DFC-832D-D1B3B00D06E9}" destId="{4AA0C7F7-823A-45BB-BDD3-6835119C9A1B}" srcOrd="9" destOrd="0" presId="urn:microsoft.com/office/officeart/2005/8/layout/bList2"/>
    <dgm:cxn modelId="{27041611-DAD1-4B62-9BEE-422BB8D48D49}" type="presParOf" srcId="{382816EF-A16B-4DFC-832D-D1B3B00D06E9}" destId="{491C2A6A-D95C-4265-986A-CC5E13D1787F}" srcOrd="10" destOrd="0" presId="urn:microsoft.com/office/officeart/2005/8/layout/bList2"/>
    <dgm:cxn modelId="{235C96A4-C13E-4012-8F33-211B70D86B05}" type="presParOf" srcId="{491C2A6A-D95C-4265-986A-CC5E13D1787F}" destId="{DD1C1F40-06D8-4758-B4F1-00E4C2707688}" srcOrd="0" destOrd="0" presId="urn:microsoft.com/office/officeart/2005/8/layout/bList2"/>
    <dgm:cxn modelId="{13186150-3E01-4074-A1B3-E743A55775C9}" type="presParOf" srcId="{491C2A6A-D95C-4265-986A-CC5E13D1787F}" destId="{41AD6C2F-8284-4789-9D1E-6146F820652A}" srcOrd="1" destOrd="0" presId="urn:microsoft.com/office/officeart/2005/8/layout/bList2"/>
    <dgm:cxn modelId="{8E35650F-3B79-4EED-AA1B-E6A59368DCC4}" type="presParOf" srcId="{491C2A6A-D95C-4265-986A-CC5E13D1787F}" destId="{FC1D6993-8B22-47A8-B345-4C3BD3F14830}" srcOrd="2" destOrd="0" presId="urn:microsoft.com/office/officeart/2005/8/layout/bList2"/>
    <dgm:cxn modelId="{214941E9-C3F3-49ED-A5EA-0AD3B232017E}" type="presParOf" srcId="{491C2A6A-D95C-4265-986A-CC5E13D1787F}" destId="{DEE5B21A-EEC3-4B2E-9FB5-CA206B81B98E}" srcOrd="3" destOrd="0" presId="urn:microsoft.com/office/officeart/2005/8/layout/bList2"/>
    <dgm:cxn modelId="{BCA0311D-66B0-47C8-9D4F-AD43507B12B1}" type="presParOf" srcId="{382816EF-A16B-4DFC-832D-D1B3B00D06E9}" destId="{98C01605-8D8E-4657-B284-324C8457AA16}" srcOrd="11" destOrd="0" presId="urn:microsoft.com/office/officeart/2005/8/layout/bList2"/>
    <dgm:cxn modelId="{EE2ECE59-39F5-4331-84B8-C3441D6D4A78}" type="presParOf" srcId="{382816EF-A16B-4DFC-832D-D1B3B00D06E9}" destId="{E27B442E-518C-4404-9F94-C13B0799AF99}" srcOrd="12" destOrd="0" presId="urn:microsoft.com/office/officeart/2005/8/layout/bList2"/>
    <dgm:cxn modelId="{10EDD2AE-E510-4958-B1E0-9DC2D47E609C}" type="presParOf" srcId="{E27B442E-518C-4404-9F94-C13B0799AF99}" destId="{F77CF420-9B23-4F19-9A2C-705EFDC87C1F}" srcOrd="0" destOrd="0" presId="urn:microsoft.com/office/officeart/2005/8/layout/bList2"/>
    <dgm:cxn modelId="{EAAB4202-3A2D-4BC0-8A03-5FCFDE2EEF7D}" type="presParOf" srcId="{E27B442E-518C-4404-9F94-C13B0799AF99}" destId="{EF1B289C-BFAD-4F38-A181-8FE79B314754}" srcOrd="1" destOrd="0" presId="urn:microsoft.com/office/officeart/2005/8/layout/bList2"/>
    <dgm:cxn modelId="{5154FA78-D08D-4AD9-809B-4A3CB1BF90D2}" type="presParOf" srcId="{E27B442E-518C-4404-9F94-C13B0799AF99}" destId="{B5909A47-190E-4CDA-B8AD-E6D55DFC3922}" srcOrd="2" destOrd="0" presId="urn:microsoft.com/office/officeart/2005/8/layout/bList2"/>
    <dgm:cxn modelId="{1D9EAC65-563B-4FE2-A66D-CA0188E2BA16}" type="presParOf" srcId="{E27B442E-518C-4404-9F94-C13B0799AF99}" destId="{00A6AFA9-3FE2-49C5-86F1-EAC680ADBBD7}" srcOrd="3" destOrd="0" presId="urn:microsoft.com/office/officeart/2005/8/layout/bList2"/>
    <dgm:cxn modelId="{C8A1904E-0C98-4F43-A21A-F6BA1954D627}" type="presParOf" srcId="{382816EF-A16B-4DFC-832D-D1B3B00D06E9}" destId="{AD9CA734-4D36-4C04-967A-A27FC41A8977}" srcOrd="13" destOrd="0" presId="urn:microsoft.com/office/officeart/2005/8/layout/bList2"/>
    <dgm:cxn modelId="{16D84449-57EA-4373-B4E7-DEFCFC0DC074}" type="presParOf" srcId="{382816EF-A16B-4DFC-832D-D1B3B00D06E9}" destId="{CB18C2FC-6243-4F18-BDDE-AC0B253E6957}" srcOrd="14" destOrd="0" presId="urn:microsoft.com/office/officeart/2005/8/layout/bList2"/>
    <dgm:cxn modelId="{AF38F61E-6910-4F3A-8CAB-255D35230092}" type="presParOf" srcId="{CB18C2FC-6243-4F18-BDDE-AC0B253E6957}" destId="{92C0AA19-1020-4190-9038-463EB1F3EADE}" srcOrd="0" destOrd="0" presId="urn:microsoft.com/office/officeart/2005/8/layout/bList2"/>
    <dgm:cxn modelId="{78FDC071-6AE8-4905-8E8D-75048EC11002}" type="presParOf" srcId="{CB18C2FC-6243-4F18-BDDE-AC0B253E6957}" destId="{8F684BF4-68AF-4B3B-AC16-5F15245433DB}" srcOrd="1" destOrd="0" presId="urn:microsoft.com/office/officeart/2005/8/layout/bList2"/>
    <dgm:cxn modelId="{C711710A-DFAB-4A04-8937-CDCF87525EB6}" type="presParOf" srcId="{CB18C2FC-6243-4F18-BDDE-AC0B253E6957}" destId="{1C0FCFD3-4ED9-4D1F-BFD2-2BCD8E4D7544}" srcOrd="2" destOrd="0" presId="urn:microsoft.com/office/officeart/2005/8/layout/bList2"/>
    <dgm:cxn modelId="{85E7F401-0D9B-476C-A7FA-8352FBCF7A3F}" type="presParOf" srcId="{CB18C2FC-6243-4F18-BDDE-AC0B253E6957}" destId="{43FDD674-AA00-4E9E-A33F-C620A17C6245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2787E65-E809-4A36-A074-CAE6142622E6}" type="doc">
      <dgm:prSet loTypeId="urn:microsoft.com/office/officeart/2005/8/layout/bList2" loCatId="list" qsTypeId="urn:microsoft.com/office/officeart/2005/8/quickstyle/simple1" qsCatId="simple" csTypeId="urn:microsoft.com/office/officeart/2005/8/colors/accent1_2" csCatId="accent1" phldr="1"/>
      <dgm:spPr/>
    </dgm:pt>
    <dgm:pt modelId="{7BEED9D0-725B-4B7A-8CBF-16C9A61BB598}">
      <dgm:prSet phldrT="[Text]"/>
      <dgm:spPr/>
      <dgm:t>
        <a:bodyPr/>
        <a:lstStyle/>
        <a:p>
          <a:r>
            <a:rPr lang="hr-HR" dirty="0" smtClean="0"/>
            <a:t>Web 2.0 alati</a:t>
          </a:r>
          <a:endParaRPr lang="hr-HR" dirty="0"/>
        </a:p>
      </dgm:t>
    </dgm:pt>
    <dgm:pt modelId="{1A4298D9-6D44-4099-B44F-E32EE07489F4}" type="parTrans" cxnId="{A6872065-CB0F-4190-AEF7-E4DC084DA493}">
      <dgm:prSet/>
      <dgm:spPr/>
      <dgm:t>
        <a:bodyPr/>
        <a:lstStyle/>
        <a:p>
          <a:endParaRPr lang="hr-HR"/>
        </a:p>
      </dgm:t>
    </dgm:pt>
    <dgm:pt modelId="{FED7CDD2-5FD3-491B-8799-114F9D7FF6D5}" type="sibTrans" cxnId="{A6872065-CB0F-4190-AEF7-E4DC084DA493}">
      <dgm:prSet/>
      <dgm:spPr/>
      <dgm:t>
        <a:bodyPr/>
        <a:lstStyle/>
        <a:p>
          <a:endParaRPr lang="hr-HR"/>
        </a:p>
      </dgm:t>
    </dgm:pt>
    <dgm:pt modelId="{3D2B52A1-73C2-4EF0-8ED3-3BBB27B9D394}" type="pres">
      <dgm:prSet presAssocID="{D2787E65-E809-4A36-A074-CAE6142622E6}" presName="diagram" presStyleCnt="0">
        <dgm:presLayoutVars>
          <dgm:dir/>
          <dgm:animLvl val="lvl"/>
          <dgm:resizeHandles val="exact"/>
        </dgm:presLayoutVars>
      </dgm:prSet>
      <dgm:spPr/>
    </dgm:pt>
    <dgm:pt modelId="{E860D844-8996-48C8-A9CC-1CDED4B1B7A4}" type="pres">
      <dgm:prSet presAssocID="{7BEED9D0-725B-4B7A-8CBF-16C9A61BB598}" presName="compNode" presStyleCnt="0"/>
      <dgm:spPr/>
    </dgm:pt>
    <dgm:pt modelId="{7EC9DD73-7861-43A4-A66E-3EA054DFE77B}" type="pres">
      <dgm:prSet presAssocID="{7BEED9D0-725B-4B7A-8CBF-16C9A61BB598}" presName="childRect" presStyleLbl="bgAcc1" presStyleIdx="0" presStyleCnt="1">
        <dgm:presLayoutVars>
          <dgm:bulletEnabled val="1"/>
        </dgm:presLayoutVars>
      </dgm:prSet>
      <dgm:spPr>
        <a:blipFill dpi="0" rotWithShape="0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590C90B7-BCF4-480E-BD49-9C46D04A046C}" type="pres">
      <dgm:prSet presAssocID="{7BEED9D0-725B-4B7A-8CBF-16C9A61BB598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C430F092-802F-481E-8DA5-3EEA49F15435}" type="pres">
      <dgm:prSet presAssocID="{7BEED9D0-725B-4B7A-8CBF-16C9A61BB598}" presName="parentRect" presStyleLbl="alignNode1" presStyleIdx="0" presStyleCnt="1"/>
      <dgm:spPr/>
      <dgm:t>
        <a:bodyPr/>
        <a:lstStyle/>
        <a:p>
          <a:endParaRPr lang="hr-HR"/>
        </a:p>
      </dgm:t>
    </dgm:pt>
    <dgm:pt modelId="{FF43CCFE-566D-4B0F-9D2E-6737490A042D}" type="pres">
      <dgm:prSet presAssocID="{7BEED9D0-725B-4B7A-8CBF-16C9A61BB598}" presName="adorn" presStyleLbl="fgAccFollowNode1" presStyleIdx="0" presStyleCnt="1"/>
      <dgm:spPr>
        <a:blipFill dpi="0"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</dgm:ptLst>
  <dgm:cxnLst>
    <dgm:cxn modelId="{A6872065-CB0F-4190-AEF7-E4DC084DA493}" srcId="{D2787E65-E809-4A36-A074-CAE6142622E6}" destId="{7BEED9D0-725B-4B7A-8CBF-16C9A61BB598}" srcOrd="0" destOrd="0" parTransId="{1A4298D9-6D44-4099-B44F-E32EE07489F4}" sibTransId="{FED7CDD2-5FD3-491B-8799-114F9D7FF6D5}"/>
    <dgm:cxn modelId="{B195873A-34FF-4408-A839-43CD8B93AAA4}" type="presOf" srcId="{7BEED9D0-725B-4B7A-8CBF-16C9A61BB598}" destId="{C430F092-802F-481E-8DA5-3EEA49F15435}" srcOrd="1" destOrd="0" presId="urn:microsoft.com/office/officeart/2005/8/layout/bList2"/>
    <dgm:cxn modelId="{B2D05776-A899-4F1B-A8C8-CD886DC1F1D4}" type="presOf" srcId="{D2787E65-E809-4A36-A074-CAE6142622E6}" destId="{3D2B52A1-73C2-4EF0-8ED3-3BBB27B9D394}" srcOrd="0" destOrd="0" presId="urn:microsoft.com/office/officeart/2005/8/layout/bList2"/>
    <dgm:cxn modelId="{F009D51C-012F-4A64-9365-B6C46836F070}" type="presOf" srcId="{7BEED9D0-725B-4B7A-8CBF-16C9A61BB598}" destId="{590C90B7-BCF4-480E-BD49-9C46D04A046C}" srcOrd="0" destOrd="0" presId="urn:microsoft.com/office/officeart/2005/8/layout/bList2"/>
    <dgm:cxn modelId="{3D4866B6-90CA-4CF3-8F51-7DE275AF2921}" type="presParOf" srcId="{3D2B52A1-73C2-4EF0-8ED3-3BBB27B9D394}" destId="{E860D844-8996-48C8-A9CC-1CDED4B1B7A4}" srcOrd="0" destOrd="0" presId="urn:microsoft.com/office/officeart/2005/8/layout/bList2"/>
    <dgm:cxn modelId="{E2EEF0E1-CA75-4CAC-9470-50AD7CBB7083}" type="presParOf" srcId="{E860D844-8996-48C8-A9CC-1CDED4B1B7A4}" destId="{7EC9DD73-7861-43A4-A66E-3EA054DFE77B}" srcOrd="0" destOrd="0" presId="urn:microsoft.com/office/officeart/2005/8/layout/bList2"/>
    <dgm:cxn modelId="{B470023B-0B7D-477F-ADEA-FCB97BF5F9A2}" type="presParOf" srcId="{E860D844-8996-48C8-A9CC-1CDED4B1B7A4}" destId="{590C90B7-BCF4-480E-BD49-9C46D04A046C}" srcOrd="1" destOrd="0" presId="urn:microsoft.com/office/officeart/2005/8/layout/bList2"/>
    <dgm:cxn modelId="{42BDC870-D400-432D-AE98-9ECF4E9AD2E1}" type="presParOf" srcId="{E860D844-8996-48C8-A9CC-1CDED4B1B7A4}" destId="{C430F092-802F-481E-8DA5-3EEA49F15435}" srcOrd="2" destOrd="0" presId="urn:microsoft.com/office/officeart/2005/8/layout/bList2"/>
    <dgm:cxn modelId="{9A5E24BB-A9D3-4119-93F2-0C25B704EF4E}" type="presParOf" srcId="{E860D844-8996-48C8-A9CC-1CDED4B1B7A4}" destId="{FF43CCFE-566D-4B0F-9D2E-6737490A042D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aptionedPictures">
  <dgm:title val=""/>
  <dgm:desc val=""/>
  <dgm:catLst>
    <dgm:cat type="picture" pri="5000"/>
    <dgm:cat type="pictureconvert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 val="1"/>
          <dgm:chPref val="1"/>
        </dgm:varLst>
        <dgm:alg type="composite">
          <dgm:param type="ar" val="0.85"/>
        </dgm:alg>
        <dgm:shape xmlns:r="http://schemas.openxmlformats.org/officeDocument/2006/relationships" r:blip="">
          <dgm:adjLst/>
        </dgm:shape>
        <dgm:constrLst>
          <dgm:constr type="l" for="ch" forName="Accent" refType="w" fact="0"/>
          <dgm:constr type="t" for="ch" forName="Accent" refType="h" fact="0"/>
          <dgm:constr type="w" for="ch" forName="Accent" refType="w"/>
          <dgm:constr type="h" for="ch" forName="Accent" refType="h"/>
          <dgm:constr type="l" for="ch" forName="Image" refType="w" fact="0.05"/>
          <dgm:constr type="t" for="ch" forName="Image" refType="h" fact="0.04"/>
          <dgm:constr type="w" for="ch" forName="Image" refType="w" fact="0.9"/>
          <dgm:constr type="h" for="ch" forName="Image" refType="h" fact="0.65"/>
          <dgm:constr type="l" for="ch" forName="ChildComposite" refType="w" fact="0.05"/>
          <dgm:constr type="t" for="ch" forName="ChildComposite" refType="h" fact="0.69"/>
          <dgm:constr type="w" for="ch" forName="ChildComposite" refType="w" fact="0.9"/>
          <dgm:constr type="h" for="ch" forName="ChildComposite" refType="h" fact="0.27"/>
        </dgm:constrLst>
        <dgm:layoutNode name="Accent" styleLbl="trAlignAcc1">
          <dgm:varLst>
            <dgm:chMax val="0"/>
            <dgm:chPref val="0"/>
          </dgm:varLst>
          <dgm:alg type="sp"/>
          <dgm:shape xmlns:r="http://schemas.openxmlformats.org/officeDocument/2006/relationships" type="rect" r:blip="">
            <dgm:adjLst/>
          </dgm:shape>
          <dgm:presOf/>
        </dgm:layoutNode>
        <dgm:layoutNode name="Image" styleLbl="alignImgPlace1">
          <dgm:varLst>
            <dgm:chMax val="0"/>
            <dgm:chPref val="0"/>
          </dgm:varLst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Composite">
          <dgm:alg type="composite"/>
          <dgm:shape xmlns:r="http://schemas.openxmlformats.org/officeDocument/2006/relationships" r:blip="">
            <dgm:adjLst/>
          </dgm:shape>
          <dgm:choose name="Name4">
            <dgm:if name="Name5" axis="ch" ptType="node" func="cnt" op="gte" val="1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 fact="0.3704"/>
                <dgm:constr type="l" for="ch" forName="Child" refType="w" fact="0"/>
                <dgm:constr type="t" for="ch" forName="Child" refType="h" fact="0.3704"/>
                <dgm:constr type="w" for="ch" forName="Child" refType="w"/>
                <dgm:constr type="h" for="ch" forName="Child" refType="h" fact="0.6296"/>
              </dgm:constrLst>
            </dgm:if>
            <dgm:else name="Name6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/>
                <dgm:constr type="l" for="ch" forName="Child" refType="w" fact="0"/>
                <dgm:constr type="t" for="ch" forName="Child" refType="h" fact="0"/>
                <dgm:constr type="w" for="ch" forName="Child" refType="w" fact="0"/>
                <dgm:constr type="h" for="ch" forName="Child" refType="h" fact="0"/>
              </dgm:constrLst>
            </dgm:else>
          </dgm:choose>
          <dgm:layoutNode name="Child" styleLbl="node1">
            <dgm:varLst>
              <dgm:chMax val="0"/>
              <dgm:chPref val="0"/>
              <dgm:bulletEnabled val="1"/>
            </dgm:varLst>
            <dgm:choose name="Name7">
              <dgm:if name="Name8" axis="ch" ptType="node" func="cnt" op="gt" val="1">
                <dgm:alg type="tx">
                  <dgm:param type="parTxLTRAlign" val="l"/>
                  <dgm:param type="parTxRTLAlign" val="r"/>
                  <dgm:param type="txAnchorVert" val="mid"/>
                  <dgm:param type="txAnchorVertCh" val="mid"/>
                </dgm:alg>
              </dgm:if>
              <dgm:else name="Name9">
                <dgm:alg type="tx">
                  <dgm:param type="parTxLTRAlign" val="ctr"/>
                  <dgm:param type="parTxRTLAlign" val="ctr"/>
                  <dgm:param type="shpTxLTRAlignCh" val="l"/>
                  <dgm:param type="shpTxRTLAlignCh" val="r"/>
                  <dgm:param type="txAnchorVert" val="mid"/>
                  <dgm:param type="txAnchorVertCh" val="mid"/>
                </dgm:alg>
              </dgm:else>
            </dgm:choose>
            <dgm:choose name="Name10">
              <dgm:if name="Name11" axis="ch" ptType="node" func="cnt" op="gte" val="1">
                <dgm:shape xmlns:r="http://schemas.openxmlformats.org/officeDocument/2006/relationships" type="rect" r:blip="">
                  <dgm:adjLst/>
                </dgm:shape>
              </dgm:if>
              <dgm:else name="Name12">
                <dgm:shape xmlns:r="http://schemas.openxmlformats.org/officeDocument/2006/relationships" type="rect" r:blip="" hideGeom="1">
                  <dgm:adjLst/>
                </dgm:shape>
              </dgm:else>
            </dgm:choose>
            <dgm:choose name="Name13">
              <dgm:if name="Name14" axis="ch" ptType="node" func="cnt" op="gte" val="1">
                <dgm:presOf axis="des" ptType="node"/>
              </dgm:if>
              <dgm:else name="Name15">
                <dgm:presOf/>
              </dgm:else>
            </dgm:choose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Parent" styleLbl="revTx">
            <dgm:varLst>
              <dgm:chMax val="1"/>
              <dgm:chPref val="0"/>
              <dgm:bulletEnabled val="1"/>
            </dgm:varLst>
            <dgm:alg type="tx">
              <dgm:param type="shpTxLTRAlignCh" val="ctr"/>
              <dgm:param type="txAnchorVert" val="mid"/>
            </dgm:alg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884E44-10E5-48A5-AE85-106117E68AD1}" type="datetimeFigureOut">
              <a:rPr lang="hr-HR" smtClean="0"/>
              <a:t>16.12.2015.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7B94FA-10DD-4795-B430-09454B58555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025088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Pitati o čemu su crtali, koji elementi su prisutni</a:t>
            </a: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7B94FA-10DD-4795-B430-09454B585552}" type="slidenum">
              <a:rPr lang="hr-HR" smtClean="0"/>
              <a:t>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836542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Manje od 8</a:t>
            </a:r>
          </a:p>
          <a:p>
            <a:r>
              <a:rPr lang="hr-HR" dirty="0" smtClean="0"/>
              <a:t>Više od 11</a:t>
            </a:r>
          </a:p>
          <a:p>
            <a:r>
              <a:rPr lang="hr-HR" dirty="0" smtClean="0"/>
              <a:t>Više od 15</a:t>
            </a:r>
          </a:p>
          <a:p>
            <a:endParaRPr lang="hr-HR" dirty="0" smtClean="0"/>
          </a:p>
          <a:p>
            <a:r>
              <a:rPr lang="hr-HR" dirty="0" smtClean="0"/>
              <a:t>Pitati</a:t>
            </a:r>
            <a:r>
              <a:rPr lang="hr-HR" baseline="0" dirty="0" smtClean="0"/>
              <a:t> definiranje kreativnosti</a:t>
            </a: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7B94FA-10DD-4795-B430-09454B585552}" type="slidenum">
              <a:rPr lang="hr-HR" smtClean="0"/>
              <a:t>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94300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Što će se dogoditi sa zemljom ako nestane sunca, opiši sve moguće uvjete kojih se sjetiš</a:t>
            </a:r>
          </a:p>
          <a:p>
            <a:r>
              <a:rPr lang="hr-HR" dirty="0" smtClean="0"/>
              <a:t>što</a:t>
            </a:r>
            <a:r>
              <a:rPr lang="hr-HR" baseline="0" dirty="0" smtClean="0"/>
              <a:t> ako se dogodi napad bakterija iz svemira</a:t>
            </a:r>
          </a:p>
          <a:p>
            <a:r>
              <a:rPr lang="hr-HR" baseline="0" dirty="0" smtClean="0"/>
              <a:t>Dan u životu </a:t>
            </a:r>
            <a:r>
              <a:rPr lang="hr-HR" baseline="0" dirty="0" err="1" smtClean="0"/>
              <a:t>euglene</a:t>
            </a:r>
            <a:endParaRPr lang="hr-HR" baseline="0" dirty="0" smtClean="0"/>
          </a:p>
          <a:p>
            <a:r>
              <a:rPr lang="hr-HR" baseline="0" dirty="0" smtClean="0"/>
              <a:t>Filtriraj vodu bez filtera</a:t>
            </a:r>
          </a:p>
          <a:p>
            <a:r>
              <a:rPr lang="hr-HR" baseline="0" dirty="0" smtClean="0"/>
              <a:t>Kemijsko vezanje kako je poput vezanja majke i djeteta</a:t>
            </a:r>
          </a:p>
          <a:p>
            <a:r>
              <a:rPr lang="hr-HR" baseline="0" dirty="0" smtClean="0"/>
              <a:t>Kako je čaša vina ista kao i evolucija zvijezde</a:t>
            </a:r>
          </a:p>
          <a:p>
            <a:r>
              <a:rPr lang="hr-HR" baseline="0" dirty="0" smtClean="0"/>
              <a:t>Objasni nestanak nečeg</a:t>
            </a:r>
          </a:p>
          <a:p>
            <a:r>
              <a:rPr lang="hr-HR" baseline="0" dirty="0" smtClean="0"/>
              <a:t>Prikazi ili objasni uz pomoć umjetnosti</a:t>
            </a:r>
          </a:p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D491D0-8E1B-49C7-849B-A28568D94497}" type="slidenum">
              <a:rPr lang="hr-HR" smtClean="0"/>
              <a:t>13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73450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7B94FA-10DD-4795-B430-09454B585552}" type="slidenum">
              <a:rPr lang="hr-HR" smtClean="0"/>
              <a:t>14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127294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Npr.</a:t>
            </a:r>
            <a:r>
              <a:rPr lang="hr-HR" baseline="0" dirty="0" smtClean="0"/>
              <a:t> dvije riječi, imamo znanje o obje pa </a:t>
            </a:r>
            <a:r>
              <a:rPr lang="hr-HR" baseline="0" dirty="0" err="1" smtClean="0"/>
              <a:t>objašanjavamo</a:t>
            </a:r>
            <a:r>
              <a:rPr lang="hr-HR" baseline="0" dirty="0" smtClean="0"/>
              <a:t> jednu pomoću druge, ili učimo jednu pomoću druge, o jednoj imamo znanje, o drugoj ne</a:t>
            </a:r>
          </a:p>
          <a:p>
            <a:endParaRPr lang="hr-HR" baseline="0" dirty="0" smtClean="0"/>
          </a:p>
          <a:p>
            <a:r>
              <a:rPr lang="hr-HR" baseline="0" dirty="0" smtClean="0"/>
              <a:t>Oboje nešto čuvaju</a:t>
            </a:r>
          </a:p>
          <a:p>
            <a:r>
              <a:rPr lang="hr-HR" baseline="0" dirty="0" smtClean="0"/>
              <a:t>Na oboje se možeš nasloniti</a:t>
            </a:r>
          </a:p>
          <a:p>
            <a:r>
              <a:rPr lang="hr-HR" baseline="0" dirty="0" smtClean="0"/>
              <a:t>Mreža podataka, mreža </a:t>
            </a:r>
            <a:r>
              <a:rPr lang="hr-HR" baseline="0" dirty="0" err="1" smtClean="0"/>
              <a:t>korjenja</a:t>
            </a:r>
            <a:endParaRPr lang="hr-HR" baseline="0" dirty="0" smtClean="0"/>
          </a:p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7B94FA-10DD-4795-B430-09454B585552}" type="slidenum">
              <a:rPr lang="hr-HR" smtClean="0"/>
              <a:t>16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830071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B3660-FCE3-49E4-B550-630A90D9C5B8}" type="datetimeFigureOut">
              <a:rPr lang="hr-HR" smtClean="0"/>
              <a:t>16.12.2015.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A7D5E-2695-43FB-98E2-B1C337B45FF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584461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B3660-FCE3-49E4-B550-630A90D9C5B8}" type="datetimeFigureOut">
              <a:rPr lang="hr-HR" smtClean="0"/>
              <a:t>16.12.2015.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A7D5E-2695-43FB-98E2-B1C337B45FF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298824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B3660-FCE3-49E4-B550-630A90D9C5B8}" type="datetimeFigureOut">
              <a:rPr lang="hr-HR" smtClean="0"/>
              <a:t>16.12.2015.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A7D5E-2695-43FB-98E2-B1C337B45FF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087882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 txBox="1">
            <a:spLocks/>
          </p:cNvSpPr>
          <p:nvPr userDrawn="1"/>
        </p:nvSpPr>
        <p:spPr bwMode="auto">
          <a:xfrm>
            <a:off x="1314451" y="2701925"/>
            <a:ext cx="95631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5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hr-HR" sz="4800" dirty="0" err="1" smtClean="0">
                <a:solidFill>
                  <a:srgbClr val="5E1100"/>
                </a:solidFill>
              </a:rPr>
              <a:t>Zarolaj</a:t>
            </a:r>
            <a:r>
              <a:rPr lang="hr-HR" sz="4800" dirty="0" smtClean="0">
                <a:solidFill>
                  <a:srgbClr val="5E1100"/>
                </a:solidFill>
              </a:rPr>
              <a:t> klikere</a:t>
            </a:r>
            <a:endParaRPr lang="en-GB" sz="3200" dirty="0">
              <a:solidFill>
                <a:srgbClr val="5E1100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 userDrawn="1"/>
        </p:nvSpPr>
        <p:spPr bwMode="auto">
          <a:xfrm>
            <a:off x="2525185" y="2303463"/>
            <a:ext cx="7141633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800" b="1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en-GB" sz="1600" b="0" dirty="0">
              <a:solidFill>
                <a:srgbClr val="151515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 dirty="0" smtClean="0">
                <a:solidFill>
                  <a:srgbClr val="5E1100"/>
                </a:solidFill>
              </a:rPr>
              <a:t>14. i 15. studeni 2015</a:t>
            </a:r>
            <a:endParaRPr lang="en-GB" dirty="0">
              <a:solidFill>
                <a:srgbClr val="5E11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hr-HR" dirty="0" smtClean="0">
                <a:solidFill>
                  <a:srgbClr val="5E1100"/>
                </a:solidFill>
              </a:rPr>
              <a:t>Osijek</a:t>
            </a:r>
            <a:endParaRPr lang="en-GB" dirty="0">
              <a:solidFill>
                <a:srgbClr val="5E11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hr-HR" altLang="en-US" dirty="0">
                <a:solidFill>
                  <a:srgbClr val="5E1100"/>
                </a:solidFill>
              </a:rPr>
              <a:t>Udruga  </a:t>
            </a:r>
            <a:r>
              <a:rPr lang="hr-HR" altLang="en-US" dirty="0" err="1">
                <a:solidFill>
                  <a:srgbClr val="5E1100"/>
                </a:solidFill>
              </a:rPr>
              <a:t>Klikeraj</a:t>
            </a:r>
            <a:endParaRPr lang="en-GB" altLang="en-US" dirty="0">
              <a:solidFill>
                <a:srgbClr val="5E11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0486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igh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r">
              <a:defRPr>
                <a:solidFill>
                  <a:schemeClr val="tx1"/>
                </a:solidFill>
              </a:defRPr>
            </a:lvl1pPr>
            <a:lvl2pPr algn="r">
              <a:defRPr>
                <a:solidFill>
                  <a:schemeClr val="tx1"/>
                </a:solidFill>
              </a:defRPr>
            </a:lvl2pPr>
            <a:lvl3pPr algn="r">
              <a:defRPr>
                <a:solidFill>
                  <a:schemeClr val="tx1"/>
                </a:solidFill>
              </a:defRPr>
            </a:lvl3pPr>
            <a:lvl4pPr algn="r">
              <a:defRPr>
                <a:solidFill>
                  <a:schemeClr val="tx1"/>
                </a:solidFill>
              </a:defRPr>
            </a:lvl4pPr>
            <a:lvl5pPr algn="r"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5E11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5E11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E1E886-B3C4-4C98-A3D3-F9C0838FB600}" type="slidenum">
              <a:rPr lang="en-GB" altLang="en-US">
                <a:solidFill>
                  <a:srgbClr val="5E1100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5E11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23692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lide 1 Alig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5E11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5E11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21E7BC-1443-4728-A706-19AA7BF42F05}" type="slidenum">
              <a:rPr lang="en-GB" altLang="en-US">
                <a:solidFill>
                  <a:srgbClr val="5E1100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5E11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2920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Slide 1 Alig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5E11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5E11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CE4597-6CBC-4664-8E64-BB74561CA39D}" type="slidenum">
              <a:rPr lang="en-GB" altLang="en-US">
                <a:solidFill>
                  <a:srgbClr val="5E1100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5E11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59640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lide 3 Align Cen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5E11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5E11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565ABF-AE0C-43B6-B21A-C7BF9BFFD687}" type="slidenum">
              <a:rPr lang="en-GB" altLang="en-US">
                <a:solidFill>
                  <a:srgbClr val="5E1100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5E11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8860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Slide 3 Align Cen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5E11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5E11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A0E5E01-6C74-4F44-8AAA-E538B2440F9A}" type="slidenum">
              <a:rPr lang="en-GB" altLang="en-US">
                <a:solidFill>
                  <a:srgbClr val="5E1100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5E11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38980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lide Align Cent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5E11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5E11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72D99C-4F5D-41E4-A874-FBBECF592D34}" type="slidenum">
              <a:rPr lang="en-GB" altLang="en-US">
                <a:solidFill>
                  <a:srgbClr val="5E1100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5E11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10672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Slide 2 Alig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2326" y="249307"/>
            <a:ext cx="5314421" cy="1143000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r">
              <a:defRPr>
                <a:solidFill>
                  <a:schemeClr val="tx1"/>
                </a:solidFill>
              </a:defRPr>
            </a:lvl1pPr>
            <a:lvl2pPr algn="r">
              <a:defRPr>
                <a:solidFill>
                  <a:schemeClr val="tx1"/>
                </a:solidFill>
              </a:defRPr>
            </a:lvl2pPr>
            <a:lvl3pPr algn="r">
              <a:defRPr>
                <a:solidFill>
                  <a:schemeClr val="tx1"/>
                </a:solidFill>
              </a:defRPr>
            </a:lvl3pPr>
            <a:lvl4pPr algn="r">
              <a:defRPr>
                <a:solidFill>
                  <a:schemeClr val="tx1"/>
                </a:solidFill>
              </a:defRPr>
            </a:lvl4pPr>
            <a:lvl5pPr algn="r"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5E11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5E11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5C3ECA-65DB-4632-9A3A-5C229880FB51}" type="slidenum">
              <a:rPr lang="en-GB" altLang="en-US">
                <a:solidFill>
                  <a:srgbClr val="5E1100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5E11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78585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B3660-FCE3-49E4-B550-630A90D9C5B8}" type="datetimeFigureOut">
              <a:rPr lang="hr-HR" smtClean="0"/>
              <a:t>16.12.2015.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A7D5E-2695-43FB-98E2-B1C337B45FF9}" type="slidenum">
              <a:rPr lang="hr-HR" smtClean="0"/>
              <a:t>‹#›</a:t>
            </a:fld>
            <a:endParaRPr lang="hr-HR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80218" y="147046"/>
            <a:ext cx="8821677" cy="5151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6053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lide 2 Align Righ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r">
              <a:defRPr/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5E11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5E11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38A470-E6F7-44E1-8897-B73797D948DE}" type="slidenum">
              <a:rPr lang="en-GB" altLang="en-US">
                <a:solidFill>
                  <a:srgbClr val="5E1100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5E11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29630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Align Cen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5E11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5E11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856D77-2A29-478C-8A37-7C1F8AA45704}" type="slidenum">
              <a:rPr lang="en-GB" altLang="en-US">
                <a:solidFill>
                  <a:srgbClr val="5E1100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5E11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45714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5E11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5E11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8EDC83-1F54-4BDC-AA69-C101DABA3155}" type="slidenum">
              <a:rPr lang="en-GB" altLang="en-US">
                <a:solidFill>
                  <a:srgbClr val="5E1100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5E11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214849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5E11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5E11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B3C34A-8B69-442E-9F55-8B782B547DA5}" type="slidenum">
              <a:rPr lang="en-GB" altLang="en-US">
                <a:solidFill>
                  <a:srgbClr val="5E1100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5E11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5568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5E11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5E11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AD3814-DA5D-43E4-B3DA-036B03F776FF}" type="slidenum">
              <a:rPr lang="en-GB" altLang="en-US">
                <a:solidFill>
                  <a:srgbClr val="5E1100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5E11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02520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5E11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5E11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3143DB-1339-40AA-BE1A-30446F12E05C}" type="slidenum">
              <a:rPr lang="en-GB" altLang="en-US">
                <a:solidFill>
                  <a:srgbClr val="5E1100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5E11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07742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5E11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5E11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54A542-33B8-4E9A-B793-9828E6E24DBF}" type="slidenum">
              <a:rPr lang="en-GB" altLang="en-US">
                <a:solidFill>
                  <a:srgbClr val="5E1100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5E11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4521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5E11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5E11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0AD33D-AD01-4D47-BAAD-CFBB3029A94E}" type="slidenum">
              <a:rPr lang="en-GB" altLang="en-US">
                <a:solidFill>
                  <a:srgbClr val="5E1100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5E11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26033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5E11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5E11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424B20-7735-4CDB-8DE8-6C9D57CC2958}" type="slidenum">
              <a:rPr lang="en-GB" altLang="en-US">
                <a:solidFill>
                  <a:srgbClr val="5E1100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5E11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535177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5E11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5E11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46EDDC-CBF9-448C-B33F-36A842AC3837}" type="slidenum">
              <a:rPr lang="en-GB" altLang="en-US">
                <a:solidFill>
                  <a:srgbClr val="5E1100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5E11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3978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B3660-FCE3-49E4-B550-630A90D9C5B8}" type="datetimeFigureOut">
              <a:rPr lang="hr-HR" smtClean="0"/>
              <a:t>16.12.2015.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A7D5E-2695-43FB-98E2-B1C337B45FF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6115838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5E11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5E11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5472BE-1C3A-482F-99E9-BE455B5A1EB8}" type="slidenum">
              <a:rPr lang="en-GB" altLang="en-US">
                <a:solidFill>
                  <a:srgbClr val="5E1100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5E11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755780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5E11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5E11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D3DD7F-C091-423E-BBE9-7CBA96B74481}" type="slidenum">
              <a:rPr lang="en-GB" altLang="en-US">
                <a:solidFill>
                  <a:srgbClr val="5E1100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5E11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241399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5E11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5E11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30BEAE-CFB8-423F-88CD-27475EA584FF}" type="slidenum">
              <a:rPr lang="en-GB" altLang="en-US">
                <a:solidFill>
                  <a:srgbClr val="5E1100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5E11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9992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B3660-FCE3-49E4-B550-630A90D9C5B8}" type="datetimeFigureOut">
              <a:rPr lang="hr-HR" smtClean="0"/>
              <a:t>16.12.2015.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A7D5E-2695-43FB-98E2-B1C337B45FF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183644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B3660-FCE3-49E4-B550-630A90D9C5B8}" type="datetimeFigureOut">
              <a:rPr lang="hr-HR" smtClean="0"/>
              <a:t>16.12.2015.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A7D5E-2695-43FB-98E2-B1C337B45FF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775423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B3660-FCE3-49E4-B550-630A90D9C5B8}" type="datetimeFigureOut">
              <a:rPr lang="hr-HR" smtClean="0"/>
              <a:t>16.12.2015.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A7D5E-2695-43FB-98E2-B1C337B45FF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787910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B3660-FCE3-49E4-B550-630A90D9C5B8}" type="datetimeFigureOut">
              <a:rPr lang="hr-HR" smtClean="0"/>
              <a:t>16.12.2015.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A7D5E-2695-43FB-98E2-B1C337B45FF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608195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B3660-FCE3-49E4-B550-630A90D9C5B8}" type="datetimeFigureOut">
              <a:rPr lang="hr-HR" smtClean="0"/>
              <a:t>16.12.2015.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A7D5E-2695-43FB-98E2-B1C337B45FF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203564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B3660-FCE3-49E4-B550-630A90D9C5B8}" type="datetimeFigureOut">
              <a:rPr lang="hr-HR" smtClean="0"/>
              <a:t>16.12.2015.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A7D5E-2695-43FB-98E2-B1C337B45FF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28538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image" Target="../media/image2.jpeg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1B3660-FCE3-49E4-B550-630A90D9C5B8}" type="datetimeFigureOut">
              <a:rPr lang="hr-HR" smtClean="0"/>
              <a:t>16.12.2015.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2A7D5E-2695-43FB-98E2-B1C337B45FF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6051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/>
          <p:cNvPicPr>
            <a:picLocks noChangeAspect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5E11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5E11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12699AE-2049-47E9-9654-29706B9E08FB}" type="slidenum">
              <a:rPr lang="en-GB" altLang="en-US">
                <a:solidFill>
                  <a:srgbClr val="5E11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altLang="en-US">
              <a:solidFill>
                <a:srgbClr val="5E11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0249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17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10" Type="http://schemas.openxmlformats.org/officeDocument/2006/relationships/image" Target="../media/image20.pn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Kreativne tehnike u nastavi biologije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 smtClean="0"/>
              <a:t>Josipa </a:t>
            </a:r>
            <a:r>
              <a:rPr lang="hr-HR" dirty="0" err="1" smtClean="0"/>
              <a:t>Mamužić</a:t>
            </a:r>
            <a:r>
              <a:rPr lang="hr-HR" dirty="0" smtClean="0"/>
              <a:t>, </a:t>
            </a:r>
            <a:r>
              <a:rPr lang="hr-HR" smtClean="0"/>
              <a:t>dipl.psih.prof</a:t>
            </a:r>
            <a:endParaRPr lang="hr-HR" dirty="0"/>
          </a:p>
        </p:txBody>
      </p:sp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3067050" y="530402"/>
            <a:ext cx="8724900" cy="5041900"/>
            <a:chOff x="204" y="73"/>
            <a:chExt cx="5496" cy="317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5" name="Oval 5"/>
            <p:cNvSpPr>
              <a:spLocks noChangeArrowheads="1"/>
            </p:cNvSpPr>
            <p:nvPr/>
          </p:nvSpPr>
          <p:spPr bwMode="auto">
            <a:xfrm>
              <a:off x="5465" y="73"/>
              <a:ext cx="182" cy="182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hr-HR">
                <a:latin typeface="Arial" charset="0"/>
              </a:endParaRPr>
            </a:p>
          </p:txBody>
        </p:sp>
        <p:sp>
          <p:nvSpPr>
            <p:cNvPr id="6" name="Line 6"/>
            <p:cNvSpPr>
              <a:spLocks noChangeShapeType="1"/>
            </p:cNvSpPr>
            <p:nvPr/>
          </p:nvSpPr>
          <p:spPr bwMode="auto">
            <a:xfrm flipH="1" flipV="1">
              <a:off x="5103" y="119"/>
              <a:ext cx="362" cy="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hr-HR">
                <a:latin typeface="Arial" charset="0"/>
              </a:endParaRPr>
            </a:p>
          </p:txBody>
        </p:sp>
        <p:sp>
          <p:nvSpPr>
            <p:cNvPr id="7" name="Line 7"/>
            <p:cNvSpPr>
              <a:spLocks noChangeShapeType="1"/>
            </p:cNvSpPr>
            <p:nvPr/>
          </p:nvSpPr>
          <p:spPr bwMode="auto">
            <a:xfrm flipH="1">
              <a:off x="5375" y="164"/>
              <a:ext cx="181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hr-HR">
                <a:latin typeface="Arial" charset="0"/>
              </a:endParaRPr>
            </a:p>
          </p:txBody>
        </p:sp>
        <p:sp>
          <p:nvSpPr>
            <p:cNvPr id="8" name="Line 8"/>
            <p:cNvSpPr>
              <a:spLocks noChangeShapeType="1"/>
            </p:cNvSpPr>
            <p:nvPr/>
          </p:nvSpPr>
          <p:spPr bwMode="auto">
            <a:xfrm>
              <a:off x="5556" y="164"/>
              <a:ext cx="0" cy="6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hr-HR">
                <a:latin typeface="Arial" charset="0"/>
              </a:endParaRPr>
            </a:p>
          </p:txBody>
        </p:sp>
        <p:sp>
          <p:nvSpPr>
            <p:cNvPr id="9" name="Freeform 9"/>
            <p:cNvSpPr>
              <a:spLocks/>
            </p:cNvSpPr>
            <p:nvPr/>
          </p:nvSpPr>
          <p:spPr bwMode="auto">
            <a:xfrm>
              <a:off x="5450" y="164"/>
              <a:ext cx="250" cy="3085"/>
            </a:xfrm>
            <a:custGeom>
              <a:avLst/>
              <a:gdLst/>
              <a:ahLst/>
              <a:cxnLst>
                <a:cxn ang="0">
                  <a:pos x="106" y="0"/>
                </a:cxn>
                <a:cxn ang="0">
                  <a:pos x="61" y="182"/>
                </a:cxn>
                <a:cxn ang="0">
                  <a:pos x="152" y="227"/>
                </a:cxn>
                <a:cxn ang="0">
                  <a:pos x="15" y="408"/>
                </a:cxn>
                <a:cxn ang="0">
                  <a:pos x="242" y="590"/>
                </a:cxn>
                <a:cxn ang="0">
                  <a:pos x="61" y="862"/>
                </a:cxn>
                <a:cxn ang="0">
                  <a:pos x="152" y="1089"/>
                </a:cxn>
                <a:cxn ang="0">
                  <a:pos x="152" y="1633"/>
                </a:cxn>
                <a:cxn ang="0">
                  <a:pos x="152" y="3085"/>
                </a:cxn>
              </a:cxnLst>
              <a:rect l="0" t="0" r="r" b="b"/>
              <a:pathLst>
                <a:path w="250" h="3085">
                  <a:moveTo>
                    <a:pt x="106" y="0"/>
                  </a:moveTo>
                  <a:cubicBezTo>
                    <a:pt x="79" y="72"/>
                    <a:pt x="53" y="144"/>
                    <a:pt x="61" y="182"/>
                  </a:cubicBezTo>
                  <a:cubicBezTo>
                    <a:pt x="69" y="220"/>
                    <a:pt x="160" y="189"/>
                    <a:pt x="152" y="227"/>
                  </a:cubicBezTo>
                  <a:cubicBezTo>
                    <a:pt x="144" y="265"/>
                    <a:pt x="0" y="348"/>
                    <a:pt x="15" y="408"/>
                  </a:cubicBezTo>
                  <a:cubicBezTo>
                    <a:pt x="30" y="468"/>
                    <a:pt x="234" y="514"/>
                    <a:pt x="242" y="590"/>
                  </a:cubicBezTo>
                  <a:cubicBezTo>
                    <a:pt x="250" y="666"/>
                    <a:pt x="76" y="779"/>
                    <a:pt x="61" y="862"/>
                  </a:cubicBezTo>
                  <a:cubicBezTo>
                    <a:pt x="46" y="945"/>
                    <a:pt x="137" y="961"/>
                    <a:pt x="152" y="1089"/>
                  </a:cubicBezTo>
                  <a:cubicBezTo>
                    <a:pt x="167" y="1217"/>
                    <a:pt x="152" y="1300"/>
                    <a:pt x="152" y="1633"/>
                  </a:cubicBezTo>
                  <a:cubicBezTo>
                    <a:pt x="152" y="1966"/>
                    <a:pt x="152" y="2525"/>
                    <a:pt x="152" y="3085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>
                <a:latin typeface="Arial" charset="0"/>
              </a:endParaRPr>
            </a:p>
          </p:txBody>
        </p:sp>
        <p:sp>
          <p:nvSpPr>
            <p:cNvPr id="10" name="Freeform 10"/>
            <p:cNvSpPr>
              <a:spLocks/>
            </p:cNvSpPr>
            <p:nvPr/>
          </p:nvSpPr>
          <p:spPr bwMode="auto">
            <a:xfrm>
              <a:off x="204" y="73"/>
              <a:ext cx="5352" cy="137"/>
            </a:xfrm>
            <a:custGeom>
              <a:avLst/>
              <a:gdLst/>
              <a:ahLst/>
              <a:cxnLst>
                <a:cxn ang="0">
                  <a:pos x="5352" y="91"/>
                </a:cxn>
                <a:cxn ang="0">
                  <a:pos x="5080" y="91"/>
                </a:cxn>
                <a:cxn ang="0">
                  <a:pos x="5035" y="0"/>
                </a:cxn>
                <a:cxn ang="0">
                  <a:pos x="4989" y="91"/>
                </a:cxn>
                <a:cxn ang="0">
                  <a:pos x="4899" y="137"/>
                </a:cxn>
                <a:cxn ang="0">
                  <a:pos x="4808" y="91"/>
                </a:cxn>
                <a:cxn ang="0">
                  <a:pos x="4626" y="46"/>
                </a:cxn>
                <a:cxn ang="0">
                  <a:pos x="4581" y="91"/>
                </a:cxn>
                <a:cxn ang="0">
                  <a:pos x="4490" y="46"/>
                </a:cxn>
                <a:cxn ang="0">
                  <a:pos x="4445" y="91"/>
                </a:cxn>
                <a:cxn ang="0">
                  <a:pos x="4400" y="46"/>
                </a:cxn>
                <a:cxn ang="0">
                  <a:pos x="4309" y="137"/>
                </a:cxn>
                <a:cxn ang="0">
                  <a:pos x="4218" y="46"/>
                </a:cxn>
                <a:cxn ang="0">
                  <a:pos x="3719" y="46"/>
                </a:cxn>
                <a:cxn ang="0">
                  <a:pos x="0" y="46"/>
                </a:cxn>
              </a:cxnLst>
              <a:rect l="0" t="0" r="r" b="b"/>
              <a:pathLst>
                <a:path w="5352" h="137">
                  <a:moveTo>
                    <a:pt x="5352" y="91"/>
                  </a:moveTo>
                  <a:cubicBezTo>
                    <a:pt x="5242" y="98"/>
                    <a:pt x="5133" y="106"/>
                    <a:pt x="5080" y="91"/>
                  </a:cubicBezTo>
                  <a:cubicBezTo>
                    <a:pt x="5027" y="76"/>
                    <a:pt x="5050" y="0"/>
                    <a:pt x="5035" y="0"/>
                  </a:cubicBezTo>
                  <a:cubicBezTo>
                    <a:pt x="5020" y="0"/>
                    <a:pt x="5012" y="68"/>
                    <a:pt x="4989" y="91"/>
                  </a:cubicBezTo>
                  <a:cubicBezTo>
                    <a:pt x="4966" y="114"/>
                    <a:pt x="4929" y="137"/>
                    <a:pt x="4899" y="137"/>
                  </a:cubicBezTo>
                  <a:cubicBezTo>
                    <a:pt x="4869" y="137"/>
                    <a:pt x="4853" y="106"/>
                    <a:pt x="4808" y="91"/>
                  </a:cubicBezTo>
                  <a:cubicBezTo>
                    <a:pt x="4763" y="76"/>
                    <a:pt x="4664" y="46"/>
                    <a:pt x="4626" y="46"/>
                  </a:cubicBezTo>
                  <a:cubicBezTo>
                    <a:pt x="4588" y="46"/>
                    <a:pt x="4604" y="91"/>
                    <a:pt x="4581" y="91"/>
                  </a:cubicBezTo>
                  <a:cubicBezTo>
                    <a:pt x="4558" y="91"/>
                    <a:pt x="4513" y="46"/>
                    <a:pt x="4490" y="46"/>
                  </a:cubicBezTo>
                  <a:cubicBezTo>
                    <a:pt x="4467" y="46"/>
                    <a:pt x="4460" y="91"/>
                    <a:pt x="4445" y="91"/>
                  </a:cubicBezTo>
                  <a:cubicBezTo>
                    <a:pt x="4430" y="91"/>
                    <a:pt x="4423" y="38"/>
                    <a:pt x="4400" y="46"/>
                  </a:cubicBezTo>
                  <a:cubicBezTo>
                    <a:pt x="4377" y="54"/>
                    <a:pt x="4339" y="137"/>
                    <a:pt x="4309" y="137"/>
                  </a:cubicBezTo>
                  <a:cubicBezTo>
                    <a:pt x="4279" y="137"/>
                    <a:pt x="4316" y="61"/>
                    <a:pt x="4218" y="46"/>
                  </a:cubicBezTo>
                  <a:cubicBezTo>
                    <a:pt x="4120" y="31"/>
                    <a:pt x="4422" y="46"/>
                    <a:pt x="3719" y="46"/>
                  </a:cubicBezTo>
                  <a:cubicBezTo>
                    <a:pt x="3016" y="46"/>
                    <a:pt x="620" y="46"/>
                    <a:pt x="0" y="4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892276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/>
              <a:t>Zullov model učenja</a:t>
            </a:r>
            <a:endParaRPr lang="hr-HR" b="1" dirty="0"/>
          </a:p>
        </p:txBody>
      </p:sp>
      <p:graphicFrame>
        <p:nvGraphicFramePr>
          <p:cNvPr id="19" name="Diagram 18"/>
          <p:cNvGraphicFramePr/>
          <p:nvPr>
            <p:extLst/>
          </p:nvPr>
        </p:nvGraphicFramePr>
        <p:xfrm>
          <a:off x="2032000" y="1290750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34045" y="1978950"/>
            <a:ext cx="1412802" cy="188589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07379" y="4153108"/>
            <a:ext cx="1547842" cy="204300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645492" y="4137974"/>
            <a:ext cx="1551197" cy="207327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645492" y="1921125"/>
            <a:ext cx="1551197" cy="2001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347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9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5232400" y="260350"/>
            <a:ext cx="3970338" cy="922338"/>
          </a:xfrm>
        </p:spPr>
        <p:txBody>
          <a:bodyPr/>
          <a:lstStyle/>
          <a:p>
            <a:pPr eaLnBrk="1" hangingPunct="1"/>
            <a:r>
              <a:rPr lang="hr-HR" altLang="sr-Latn-RS" sz="3600">
                <a:latin typeface="Bauhaus 93" panose="04030905020B02020C02" pitchFamily="82" charset="0"/>
              </a:rPr>
              <a:t>Mnemotehnike</a:t>
            </a:r>
            <a:endParaRPr lang="en-US" altLang="sr-Latn-RS" sz="3600">
              <a:latin typeface="Bauhaus 93" panose="04030905020B02020C02" pitchFamily="82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600201"/>
            <a:ext cx="814705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hr-HR" dirty="0" smtClean="0">
                <a:latin typeface="Book Antiqua" pitchFamily="18" charset="0"/>
              </a:rPr>
              <a:t>tehnike za poboljšanje pamćenja </a:t>
            </a:r>
            <a:r>
              <a:rPr lang="hr-HR" b="1" u="sng" dirty="0" smtClean="0">
                <a:solidFill>
                  <a:schemeClr val="bg1"/>
                </a:solidFill>
                <a:latin typeface="Book Antiqua" pitchFamily="18" charset="0"/>
              </a:rPr>
              <a:t>poboljšanje 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hr-HR" b="1" u="sng" dirty="0" smtClean="0">
                <a:solidFill>
                  <a:schemeClr val="bg1"/>
                </a:solidFill>
                <a:latin typeface="Book Antiqua" pitchFamily="18" charset="0"/>
              </a:rPr>
              <a:t>pamćenja 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hr-HR" dirty="0" smtClean="0">
                <a:latin typeface="Book Antiqua" pitchFamily="18" charset="0"/>
              </a:rPr>
              <a:t>Služe zadržavanju sadržaja 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hr-HR" dirty="0" smtClean="0">
                <a:latin typeface="Book Antiqua" pitchFamily="18" charset="0"/>
              </a:rPr>
              <a:t>koje bismo najvjerojatnije 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hr-HR" dirty="0" smtClean="0">
                <a:latin typeface="Book Antiqua" pitchFamily="18" charset="0"/>
              </a:rPr>
              <a:t>zaboravili, a nastoji se:</a:t>
            </a:r>
            <a:endParaRPr lang="hr-HR" b="1" i="1" u="sng" dirty="0" smtClean="0">
              <a:latin typeface="Book Antiqua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hr-HR" dirty="0" smtClean="0">
                <a:latin typeface="Book Antiqua" pitchFamily="18" charset="0"/>
              </a:rPr>
              <a:t>         </a:t>
            </a:r>
            <a:r>
              <a:rPr lang="hr-HR" b="1" dirty="0" smtClean="0">
                <a:solidFill>
                  <a:srgbClr val="CC0000"/>
                </a:solidFill>
                <a:latin typeface="Book Antiqua" pitchFamily="18" charset="0"/>
              </a:rPr>
              <a:t>povezati nepovezano</a:t>
            </a:r>
            <a:endParaRPr lang="hr-HR" b="1" i="1" u="sng" dirty="0" smtClean="0">
              <a:solidFill>
                <a:srgbClr val="CC0000"/>
              </a:solidFill>
              <a:latin typeface="Book Antiqua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hr-HR" dirty="0" smtClean="0">
                <a:latin typeface="Book Antiqua" pitchFamily="18" charset="0"/>
              </a:rPr>
              <a:t>         </a:t>
            </a:r>
            <a:r>
              <a:rPr lang="hr-HR" b="1" dirty="0" smtClean="0">
                <a:solidFill>
                  <a:srgbClr val="0099CC"/>
                </a:solidFill>
                <a:latin typeface="Book Antiqua" pitchFamily="18" charset="0"/>
              </a:rPr>
              <a:t>naći dobre znakove za dosjećanje</a:t>
            </a:r>
            <a:endParaRPr lang="hr-HR" b="1" i="1" u="sng" dirty="0" smtClean="0">
              <a:solidFill>
                <a:srgbClr val="0099CC"/>
              </a:solidFill>
              <a:latin typeface="Book Antiqua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hr-HR" dirty="0" smtClean="0">
                <a:latin typeface="Book Antiqua" pitchFamily="18" charset="0"/>
              </a:rPr>
              <a:t>         </a:t>
            </a:r>
            <a:r>
              <a:rPr lang="hr-HR" b="1" dirty="0" smtClean="0">
                <a:solidFill>
                  <a:srgbClr val="F8F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učiniti besmisleno smislenim</a:t>
            </a:r>
            <a:r>
              <a:rPr lang="hr-H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hr-HR" b="1" i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hr-HR" dirty="0" smtClean="0"/>
          </a:p>
        </p:txBody>
      </p:sp>
      <p:pic>
        <p:nvPicPr>
          <p:cNvPr id="9221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70813" y="2094705"/>
            <a:ext cx="2286000" cy="21987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246" name="Slide Number Placeholder 18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51EBD48-A2FF-417C-A11A-7CCA8899B858}" type="slidenum">
              <a:rPr lang="hr-HR" altLang="sr-Latn-RS"/>
              <a:pPr eaLnBrk="1" hangingPunct="1"/>
              <a:t>11</a:t>
            </a:fld>
            <a:endParaRPr lang="hr-HR" altLang="sr-Latn-RS"/>
          </a:p>
        </p:txBody>
      </p:sp>
      <p:sp>
        <p:nvSpPr>
          <p:cNvPr id="10247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4595813" y="6565900"/>
            <a:ext cx="2895600" cy="2921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hr-HR" altLang="sr-Latn-RS" sz="1100">
                <a:solidFill>
                  <a:schemeClr val="bg2"/>
                </a:solidFill>
              </a:rPr>
              <a:t>OŠ "MITNICA", Josipa Ivić- psihologinja</a:t>
            </a:r>
          </a:p>
        </p:txBody>
      </p:sp>
    </p:spTree>
    <p:extLst>
      <p:ext uri="{BB962C8B-B14F-4D97-AF65-F5344CB8AC3E}">
        <p14:creationId xmlns:p14="http://schemas.microsoft.com/office/powerpoint/2010/main" val="2516284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20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20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0" dur="200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3" dur="2000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Mnemotehnike 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fontAlgn="base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None/>
              <a:defRPr/>
            </a:pPr>
            <a:r>
              <a:rPr lang="hr-HR" sz="1800" dirty="0">
                <a:solidFill>
                  <a:srgbClr val="000000"/>
                </a:solidFill>
                <a:latin typeface="Book Antiqua" pitchFamily="18" charset="0"/>
              </a:rPr>
              <a:t>Osim što smanjuje broj cjelina za </a:t>
            </a:r>
            <a:r>
              <a:rPr lang="hr-HR" sz="2000" dirty="0">
                <a:solidFill>
                  <a:srgbClr val="000000"/>
                </a:solidFill>
                <a:latin typeface="Book Antiqua" pitchFamily="18" charset="0"/>
              </a:rPr>
              <a:t>pamćenje</a:t>
            </a:r>
            <a:r>
              <a:rPr lang="hr-HR" sz="1800" dirty="0">
                <a:solidFill>
                  <a:srgbClr val="000000"/>
                </a:solidFill>
                <a:latin typeface="Book Antiqua" pitchFamily="18" charset="0"/>
              </a:rPr>
              <a:t>, materijala čini  što </a:t>
            </a:r>
            <a:r>
              <a:rPr lang="hr-HR" sz="1800" b="1" dirty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različitijim</a:t>
            </a:r>
            <a:r>
              <a:rPr lang="hr-HR" sz="1800" dirty="0">
                <a:solidFill>
                  <a:srgbClr val="000000"/>
                </a:solidFill>
                <a:latin typeface="Book Antiqua" pitchFamily="18" charset="0"/>
              </a:rPr>
              <a:t> od uobičajenog materijala za pamćenje, a time i otpornijim na gubljenje. </a:t>
            </a:r>
            <a:endParaRPr lang="hr-HR" sz="1800" dirty="0" smtClean="0">
              <a:solidFill>
                <a:srgbClr val="000000"/>
              </a:solidFill>
              <a:latin typeface="Book Antiqua" pitchFamily="18" charset="0"/>
            </a:endParaRPr>
          </a:p>
          <a:p>
            <a:pPr marL="0" lvl="0" indent="0" fontAlgn="base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None/>
              <a:defRPr/>
            </a:pPr>
            <a:endParaRPr lang="hr-HR" sz="1800" dirty="0">
              <a:solidFill>
                <a:srgbClr val="000000"/>
              </a:solidFill>
              <a:latin typeface="Book Antiqua" pitchFamily="18" charset="0"/>
            </a:endParaRPr>
          </a:p>
          <a:p>
            <a:pPr marL="0" lvl="0" indent="0" fontAlgn="base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None/>
              <a:defRPr/>
            </a:pPr>
            <a:r>
              <a:rPr lang="hr-HR" sz="1800" dirty="0" smtClean="0">
                <a:solidFill>
                  <a:srgbClr val="000000"/>
                </a:solidFill>
                <a:latin typeface="Book Antiqua" pitchFamily="18" charset="0"/>
              </a:rPr>
              <a:t>Koje informacije nosi ova „bizarna predodžba”?</a:t>
            </a:r>
            <a:endParaRPr lang="hr-HR" sz="1800" dirty="0">
              <a:solidFill>
                <a:srgbClr val="000000"/>
              </a:solidFill>
              <a:latin typeface="Book Antiqua" pitchFamily="18" charset="0"/>
            </a:endParaRPr>
          </a:p>
          <a:p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9021" y="2629783"/>
            <a:ext cx="2700762" cy="2920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2160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>Prilike </a:t>
            </a:r>
            <a:r>
              <a:rPr lang="hr-HR" dirty="0"/>
              <a:t>za divergentno mišljenje i imaginaciju</a:t>
            </a:r>
            <a:br>
              <a:rPr lang="hr-HR" dirty="0"/>
            </a:br>
            <a:r>
              <a:rPr lang="hr-HR" dirty="0"/>
              <a:t>Likovne tehnike </a:t>
            </a:r>
            <a:r>
              <a:rPr lang="hr-HR" sz="2000" dirty="0"/>
              <a:t>(</a:t>
            </a:r>
            <a:r>
              <a:rPr lang="hr-HR" sz="2000" dirty="0" err="1" smtClean="0"/>
              <a:t>Hadzigeorgiou</a:t>
            </a:r>
            <a:r>
              <a:rPr lang="hr-HR" sz="2000" dirty="0" smtClean="0"/>
              <a:t>, 2012)</a:t>
            </a:r>
            <a:r>
              <a:rPr lang="hr-HR" sz="2000" dirty="0"/>
              <a:t/>
            </a:r>
            <a:br>
              <a:rPr lang="hr-HR" sz="2000" dirty="0"/>
            </a:br>
            <a:endParaRPr lang="hr-HR" dirty="0"/>
          </a:p>
        </p:txBody>
      </p:sp>
      <p:graphicFrame>
        <p:nvGraphicFramePr>
          <p:cNvPr id="7" name="Diagram 6"/>
          <p:cNvGraphicFramePr/>
          <p:nvPr>
            <p:extLst/>
          </p:nvPr>
        </p:nvGraphicFramePr>
        <p:xfrm>
          <a:off x="2780792" y="1652728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9" name="Diagram 8"/>
          <p:cNvGraphicFramePr/>
          <p:nvPr>
            <p:extLst/>
          </p:nvPr>
        </p:nvGraphicFramePr>
        <p:xfrm>
          <a:off x="199697" y="4265640"/>
          <a:ext cx="2029897" cy="2592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6" name="Oval 5"/>
          <p:cNvSpPr/>
          <p:nvPr/>
        </p:nvSpPr>
        <p:spPr>
          <a:xfrm>
            <a:off x="4755931" y="4509201"/>
            <a:ext cx="1944413" cy="209155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" name="Oval 7"/>
          <p:cNvSpPr/>
          <p:nvPr/>
        </p:nvSpPr>
        <p:spPr>
          <a:xfrm>
            <a:off x="2758019" y="4516041"/>
            <a:ext cx="1944413" cy="209155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55206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Metafore, analogije, poredbe…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Poredba ili komparacija </a:t>
            </a:r>
            <a:r>
              <a:rPr lang="hr-HR" sz="2400" dirty="0"/>
              <a:t>(poznatih ili nepoznatih, konkretnih ili apstraktnih)</a:t>
            </a:r>
          </a:p>
          <a:p>
            <a:r>
              <a:rPr lang="hr-HR" dirty="0"/>
              <a:t>Nasumične poredbe s dvije liste </a:t>
            </a:r>
            <a:r>
              <a:rPr lang="hr-HR" sz="2400" dirty="0" smtClean="0"/>
              <a:t>(kreativnost-jabuka)</a:t>
            </a:r>
            <a:endParaRPr lang="hr-HR" dirty="0"/>
          </a:p>
          <a:p>
            <a:r>
              <a:rPr lang="hr-HR" dirty="0"/>
              <a:t>„Poredbena kutija”</a:t>
            </a:r>
          </a:p>
          <a:p>
            <a:r>
              <a:rPr lang="hr-H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Metafore: uparivanje prema značenju, „razbijanje” i uparivanje, ilustriranje i objašnjavanje različitih ili jedne metafore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4356794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hr-HR" dirty="0" smtClean="0"/>
              <a:t>Suh kao list</a:t>
            </a:r>
          </a:p>
          <a:p>
            <a:r>
              <a:rPr lang="hr-HR" dirty="0" smtClean="0"/>
              <a:t>Brz kao munja</a:t>
            </a:r>
          </a:p>
          <a:p>
            <a:r>
              <a:rPr lang="hr-HR" dirty="0" smtClean="0"/>
              <a:t>Lukav kao lisica</a:t>
            </a:r>
          </a:p>
          <a:p>
            <a:r>
              <a:rPr lang="hr-HR" dirty="0" smtClean="0"/>
              <a:t>Blijed kao smrt</a:t>
            </a:r>
          </a:p>
          <a:p>
            <a:r>
              <a:rPr lang="hr-HR" dirty="0" smtClean="0"/>
              <a:t>Rasti kao iz vode</a:t>
            </a:r>
          </a:p>
          <a:p>
            <a:r>
              <a:rPr lang="hr-HR" dirty="0" smtClean="0"/>
              <a:t>Mjesečina kao dan</a:t>
            </a:r>
          </a:p>
          <a:p>
            <a:r>
              <a:rPr lang="hr-HR" dirty="0" smtClean="0"/>
              <a:t>Čisto kao u crkvi</a:t>
            </a:r>
          </a:p>
          <a:p>
            <a:r>
              <a:rPr lang="hr-HR" dirty="0" smtClean="0"/>
              <a:t>Kao grom iz vedra neba</a:t>
            </a:r>
          </a:p>
          <a:p>
            <a:r>
              <a:rPr lang="hr-HR" dirty="0" smtClean="0"/>
              <a:t>Kao od majke rođen</a:t>
            </a:r>
          </a:p>
          <a:p>
            <a:r>
              <a:rPr lang="hr-HR" dirty="0" smtClean="0"/>
              <a:t>Zdrav kao bik</a:t>
            </a:r>
          </a:p>
          <a:p>
            <a:r>
              <a:rPr lang="hr-HR" dirty="0" smtClean="0"/>
              <a:t>Kao muha bez glave</a:t>
            </a:r>
          </a:p>
        </p:txBody>
      </p:sp>
    </p:spTree>
    <p:extLst>
      <p:ext uri="{BB962C8B-B14F-4D97-AF65-F5344CB8AC3E}">
        <p14:creationId xmlns:p14="http://schemas.microsoft.com/office/powerpoint/2010/main" val="16488063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Vježba 2.( 5min)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Kako je jaje poput tetrapaka?</a:t>
            </a:r>
          </a:p>
          <a:p>
            <a:r>
              <a:rPr lang="hr-HR" dirty="0" smtClean="0"/>
              <a:t>Kako je stol poput slona?</a:t>
            </a:r>
          </a:p>
          <a:p>
            <a:r>
              <a:rPr lang="hr-HR" dirty="0" smtClean="0"/>
              <a:t>Kako je računalo poput drveta?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0486253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Radionica (50 min): 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Metafore</a:t>
            </a:r>
          </a:p>
          <a:p>
            <a:r>
              <a:rPr lang="hr-HR" dirty="0" smtClean="0"/>
              <a:t>Humor</a:t>
            </a:r>
          </a:p>
          <a:p>
            <a:r>
              <a:rPr lang="hr-HR" dirty="0" smtClean="0"/>
              <a:t>Likovnost</a:t>
            </a:r>
          </a:p>
          <a:p>
            <a:r>
              <a:rPr lang="hr-HR" dirty="0" smtClean="0"/>
              <a:t>Školsko gradivo</a:t>
            </a:r>
          </a:p>
          <a:p>
            <a:r>
              <a:rPr lang="hr-HR" dirty="0" smtClean="0"/>
              <a:t>Mnemotehnike </a:t>
            </a:r>
            <a:endParaRPr lang="hr-H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7010400" y="1825625"/>
            <a:ext cx="5181600" cy="4351338"/>
          </a:xfrm>
        </p:spPr>
        <p:txBody>
          <a:bodyPr/>
          <a:lstStyle/>
          <a:p>
            <a:r>
              <a:rPr lang="hr-HR" dirty="0" err="1" smtClean="0"/>
              <a:t>Poster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5254708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Slobodne asocijacije (5 min.)</a:t>
            </a:r>
          </a:p>
          <a:p>
            <a:r>
              <a:rPr lang="hr-HR" dirty="0" smtClean="0"/>
              <a:t>Analiza u grupi(5 min)</a:t>
            </a:r>
          </a:p>
          <a:p>
            <a:r>
              <a:rPr lang="hr-HR" dirty="0" smtClean="0"/>
              <a:t>Odluka o ideji</a:t>
            </a:r>
          </a:p>
          <a:p>
            <a:r>
              <a:rPr lang="hr-HR" dirty="0" smtClean="0"/>
              <a:t>Razrada ideje (10 min)</a:t>
            </a:r>
          </a:p>
          <a:p>
            <a:r>
              <a:rPr lang="hr-HR" dirty="0" smtClean="0"/>
              <a:t>Realizacija (20 min.)</a:t>
            </a:r>
          </a:p>
          <a:p>
            <a:r>
              <a:rPr lang="hr-HR" dirty="0" smtClean="0"/>
              <a:t>Prezentacija (15 min.)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8333266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0352" y="354778"/>
            <a:ext cx="1792587" cy="582218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158844" y="365125"/>
            <a:ext cx="3811508" cy="581183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Humoristični prikaz</a:t>
            </a:r>
            <a:endParaRPr lang="hr-HR" dirty="0"/>
          </a:p>
        </p:txBody>
      </p:sp>
      <p:sp>
        <p:nvSpPr>
          <p:cNvPr id="7" name="TextBox 6"/>
          <p:cNvSpPr txBox="1"/>
          <p:nvPr/>
        </p:nvSpPr>
        <p:spPr>
          <a:xfrm>
            <a:off x="5191620" y="3081204"/>
            <a:ext cx="1350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/>
              <a:t>Objašnjenje </a:t>
            </a:r>
            <a:endParaRPr lang="hr-H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431985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Vježba 1. </a:t>
            </a:r>
            <a:r>
              <a:rPr lang="hr-HR" i="1" dirty="0" smtClean="0"/>
              <a:t>Uspavana lisica</a:t>
            </a:r>
            <a:r>
              <a:rPr lang="hr-HR" dirty="0" smtClean="0"/>
              <a:t> </a:t>
            </a:r>
            <a:r>
              <a:rPr lang="hr-HR" sz="1600" dirty="0" smtClean="0"/>
              <a:t>(15 min)</a:t>
            </a:r>
          </a:p>
          <a:p>
            <a:pPr lvl="2"/>
            <a:r>
              <a:rPr lang="hr-HR" sz="800" dirty="0" smtClean="0"/>
              <a:t>Lisica je čvrsto zaspala, nacrtaj o čemu sanja lisica, a potom napiši naslov sna.</a:t>
            </a:r>
            <a:endParaRPr lang="hr-HR" sz="800" dirty="0"/>
          </a:p>
        </p:txBody>
      </p:sp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5244" y="1140737"/>
            <a:ext cx="4448222" cy="5592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7812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Smjernice 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Vježbu koristiti u radu u grupi ili individualno za svakog učenika</a:t>
            </a:r>
          </a:p>
          <a:p>
            <a:r>
              <a:rPr lang="hr-HR" dirty="0" smtClean="0"/>
              <a:t>Unutar vašeg predmeta ili u korelaciji s drugim</a:t>
            </a:r>
          </a:p>
          <a:p>
            <a:r>
              <a:rPr lang="hr-HR" dirty="0" smtClean="0"/>
              <a:t>U jednoj nastavnoj jedinici ili kroz više</a:t>
            </a:r>
          </a:p>
          <a:p>
            <a:r>
              <a:rPr lang="hr-HR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Učenicima prvo objasniti što se od njih očekuje</a:t>
            </a:r>
          </a:p>
          <a:p>
            <a:r>
              <a:rPr lang="hr-HR" dirty="0" smtClean="0"/>
              <a:t>Procijeniti prikladnost teme za ovu vježbu</a:t>
            </a:r>
          </a:p>
          <a:p>
            <a:r>
              <a:rPr lang="hr-HR" dirty="0" smtClean="0"/>
              <a:t>Prvo uvježbati učenike za ovakav način rada</a:t>
            </a:r>
          </a:p>
          <a:p>
            <a:r>
              <a:rPr lang="hr-HR" dirty="0" smtClean="0"/>
              <a:t>Informacije koje se teško pamte</a:t>
            </a:r>
          </a:p>
        </p:txBody>
      </p:sp>
    </p:spTree>
    <p:extLst>
      <p:ext uri="{BB962C8B-B14F-4D97-AF65-F5344CB8AC3E}">
        <p14:creationId xmlns:p14="http://schemas.microsoft.com/office/powerpoint/2010/main" val="3263988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Pitanja?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481138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334978"/>
            <a:ext cx="5181600" cy="616541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r-HR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Nastavljanje-proširenje</a:t>
            </a:r>
            <a:r>
              <a:rPr lang="hr-HR" sz="1400" dirty="0" smtClean="0"/>
              <a:t> 5 elemenata-(npr. Krug) , svako proširenje 1 bod</a:t>
            </a:r>
          </a:p>
          <a:p>
            <a:r>
              <a:rPr lang="hr-HR" sz="1400" dirty="0" smtClean="0"/>
              <a:t>Bodova:  </a:t>
            </a:r>
          </a:p>
          <a:p>
            <a:endParaRPr lang="hr-HR" sz="1400" dirty="0" smtClean="0"/>
          </a:p>
          <a:p>
            <a:pPr marL="0" indent="0">
              <a:buNone/>
            </a:pPr>
            <a:r>
              <a:rPr lang="hr-HR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Dopunjavanje-dodaci na proširenja </a:t>
            </a:r>
            <a:r>
              <a:rPr lang="hr-HR" sz="1400" dirty="0" smtClean="0"/>
              <a:t>(npr. Sunce), svako dopunjavanje 1 bod</a:t>
            </a:r>
          </a:p>
          <a:p>
            <a:r>
              <a:rPr lang="hr-HR" sz="1400" dirty="0" smtClean="0"/>
              <a:t>Bodova:</a:t>
            </a:r>
          </a:p>
          <a:p>
            <a:endParaRPr lang="hr-HR" sz="1400" dirty="0" smtClean="0"/>
          </a:p>
          <a:p>
            <a:pPr marL="0" indent="0">
              <a:buNone/>
            </a:pPr>
            <a:r>
              <a:rPr lang="hr-HR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Novi elementi, novi dodaci, figure ili simboli</a:t>
            </a:r>
            <a:r>
              <a:rPr lang="hr-HR" sz="1400" dirty="0" smtClean="0"/>
              <a:t>; svaki novi element 1 bod</a:t>
            </a:r>
          </a:p>
          <a:p>
            <a:r>
              <a:rPr lang="hr-HR" sz="1400" dirty="0" smtClean="0"/>
              <a:t>Bodova:</a:t>
            </a:r>
          </a:p>
          <a:p>
            <a:endParaRPr lang="hr-HR" sz="1400" dirty="0" smtClean="0"/>
          </a:p>
          <a:p>
            <a:pPr marL="0" indent="0">
              <a:buNone/>
            </a:pPr>
            <a:r>
              <a:rPr lang="hr-HR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Povezivanje-crte između elemenata</a:t>
            </a:r>
            <a:r>
              <a:rPr lang="hr-HR" sz="1400" dirty="0" smtClean="0"/>
              <a:t>; svaka crta poveznica 1 bod</a:t>
            </a:r>
          </a:p>
          <a:p>
            <a:r>
              <a:rPr lang="hr-HR" sz="1400" dirty="0" smtClean="0"/>
              <a:t>Bodova: </a:t>
            </a:r>
          </a:p>
          <a:p>
            <a:endParaRPr lang="hr-HR" sz="1400" dirty="0" smtClean="0"/>
          </a:p>
          <a:p>
            <a:pPr marL="0" indent="0">
              <a:buNone/>
            </a:pPr>
            <a:r>
              <a:rPr lang="hr-HR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Povezivanje u temu</a:t>
            </a:r>
            <a:r>
              <a:rPr lang="hr-HR" sz="1400" dirty="0" smtClean="0"/>
              <a:t> 1 bod</a:t>
            </a:r>
          </a:p>
          <a:p>
            <a:r>
              <a:rPr lang="hr-HR" sz="1400" dirty="0" smtClean="0"/>
              <a:t>Bodova:</a:t>
            </a:r>
          </a:p>
          <a:p>
            <a:endParaRPr lang="hr-HR" sz="1400" dirty="0" smtClean="0"/>
          </a:p>
          <a:p>
            <a:pPr marL="0" indent="0">
              <a:buNone/>
            </a:pPr>
            <a:r>
              <a:rPr lang="hr-HR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Prelazak granice pomicanjem izvan okvira </a:t>
            </a:r>
            <a:r>
              <a:rPr lang="hr-HR" sz="1400" dirty="0" smtClean="0"/>
              <a:t>1 bod</a:t>
            </a:r>
          </a:p>
          <a:p>
            <a:r>
              <a:rPr lang="hr-HR" sz="1400" dirty="0" smtClean="0"/>
              <a:t>Bodova:</a:t>
            </a:r>
          </a:p>
          <a:p>
            <a:pPr marL="0" indent="0">
              <a:buNone/>
            </a:pPr>
            <a:endParaRPr lang="hr-HR" sz="1400" dirty="0" smtClean="0"/>
          </a:p>
          <a:p>
            <a:endParaRPr lang="hr-HR" sz="14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172200" y="0"/>
            <a:ext cx="5181600" cy="6176963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endParaRPr lang="hr-HR" sz="1400" dirty="0" smtClean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hr-HR" sz="1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Perspektiva</a:t>
            </a:r>
            <a:r>
              <a:rPr lang="hr-HR" sz="1400" dirty="0">
                <a:solidFill>
                  <a:prstClr val="black"/>
                </a:solidFill>
              </a:rPr>
              <a:t> (ima li prisutnih 3d elemenata) 1 bod</a:t>
            </a:r>
          </a:p>
          <a:p>
            <a:pPr lvl="0"/>
            <a:r>
              <a:rPr lang="hr-HR" sz="1400" dirty="0">
                <a:solidFill>
                  <a:prstClr val="black"/>
                </a:solidFill>
              </a:rPr>
              <a:t>Bodova:</a:t>
            </a:r>
          </a:p>
          <a:p>
            <a:pPr marL="0" lvl="0" indent="0">
              <a:buNone/>
            </a:pPr>
            <a:endParaRPr lang="hr-HR" sz="1400" dirty="0" smtClean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hr-HR" sz="1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Smisao </a:t>
            </a:r>
            <a:r>
              <a:rPr lang="hr-HR" sz="1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 humor </a:t>
            </a:r>
            <a:r>
              <a:rPr lang="hr-HR" sz="1400" dirty="0">
                <a:solidFill>
                  <a:prstClr val="black"/>
                </a:solidFill>
              </a:rPr>
              <a:t>(bilo kakve naznake humora) 1 bod</a:t>
            </a:r>
          </a:p>
          <a:p>
            <a:pPr lvl="0"/>
            <a:r>
              <a:rPr lang="hr-HR" sz="1400" dirty="0">
                <a:solidFill>
                  <a:prstClr val="black"/>
                </a:solidFill>
              </a:rPr>
              <a:t>Bodova:</a:t>
            </a:r>
          </a:p>
          <a:p>
            <a:pPr lvl="0"/>
            <a:endParaRPr lang="hr-HR" sz="1400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hr-HR" sz="1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Nekonvencionalnost </a:t>
            </a:r>
            <a:r>
              <a:rPr lang="hr-HR" sz="1400" dirty="0" smtClean="0">
                <a:solidFill>
                  <a:prstClr val="black"/>
                </a:solidFill>
              </a:rPr>
              <a:t>(</a:t>
            </a:r>
            <a:r>
              <a:rPr lang="hr-HR" sz="1400" dirty="0">
                <a:solidFill>
                  <a:prstClr val="black"/>
                </a:solidFill>
              </a:rPr>
              <a:t>originalnost, neuobičajenost elemenata) 1 bod</a:t>
            </a:r>
          </a:p>
          <a:p>
            <a:pPr lvl="0"/>
            <a:r>
              <a:rPr lang="hr-HR" sz="1400" dirty="0">
                <a:solidFill>
                  <a:prstClr val="black"/>
                </a:solidFill>
              </a:rPr>
              <a:t>Bodova:</a:t>
            </a:r>
          </a:p>
          <a:p>
            <a:pPr lvl="0"/>
            <a:endParaRPr lang="hr-HR" sz="1400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hr-HR" sz="1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Primjerenost </a:t>
            </a:r>
            <a:r>
              <a:rPr lang="hr-HR" sz="1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naslova</a:t>
            </a:r>
            <a:r>
              <a:rPr lang="hr-HR" sz="1400" dirty="0">
                <a:solidFill>
                  <a:prstClr val="black"/>
                </a:solidFill>
              </a:rPr>
              <a:t> 1 bod</a:t>
            </a:r>
          </a:p>
          <a:p>
            <a:pPr lvl="0"/>
            <a:r>
              <a:rPr lang="hr-HR" sz="1400" dirty="0">
                <a:solidFill>
                  <a:prstClr val="black"/>
                </a:solidFill>
              </a:rPr>
              <a:t>Bodova: </a:t>
            </a:r>
          </a:p>
          <a:p>
            <a:pPr marL="0" indent="0">
              <a:buNone/>
            </a:pPr>
            <a:endParaRPr lang="hr-HR" sz="1400" dirty="0"/>
          </a:p>
        </p:txBody>
      </p:sp>
    </p:spTree>
    <p:extLst>
      <p:ext uri="{BB962C8B-B14F-4D97-AF65-F5344CB8AC3E}">
        <p14:creationId xmlns:p14="http://schemas.microsoft.com/office/powerpoint/2010/main" val="23078653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Kreativnost 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65076" y="1825625"/>
            <a:ext cx="5688724" cy="4351338"/>
          </a:xfrm>
        </p:spPr>
        <p:txBody>
          <a:bodyPr>
            <a:normAutofit/>
          </a:bodyPr>
          <a:lstStyle/>
          <a:p>
            <a:r>
              <a:rPr lang="hr-HR" dirty="0" smtClean="0"/>
              <a:t>Poticanjem </a:t>
            </a:r>
            <a:r>
              <a:rPr lang="hr-HR" dirty="0"/>
              <a:t>i razvojem kreativnosti </a:t>
            </a:r>
            <a:r>
              <a:rPr lang="hr-HR" dirty="0" smtClean="0"/>
              <a:t>kod „učenika</a:t>
            </a:r>
            <a:r>
              <a:rPr lang="hr-HR" dirty="0"/>
              <a:t>” razvijamo nove </a:t>
            </a:r>
            <a:r>
              <a:rPr lang="hr-HR" dirty="0" smtClean="0"/>
              <a:t>životne vještine</a:t>
            </a:r>
            <a:endParaRPr lang="hr-HR" dirty="0"/>
          </a:p>
          <a:p>
            <a:r>
              <a:rPr lang="hr-HR" dirty="0" smtClean="0"/>
              <a:t>Mnogim </a:t>
            </a:r>
            <a:r>
              <a:rPr lang="hr-HR" dirty="0"/>
              <a:t>faktorima možemo poticati </a:t>
            </a:r>
            <a:r>
              <a:rPr lang="hr-HR" dirty="0" smtClean="0"/>
              <a:t>ili ograničavati </a:t>
            </a:r>
            <a:r>
              <a:rPr lang="hr-HR" dirty="0"/>
              <a:t>kreativnost</a:t>
            </a:r>
          </a:p>
          <a:p>
            <a:r>
              <a:rPr lang="hr-HR" dirty="0" smtClean="0"/>
              <a:t>Kreativan </a:t>
            </a:r>
            <a:r>
              <a:rPr lang="hr-HR" dirty="0"/>
              <a:t>možeš biti na </a:t>
            </a:r>
            <a:r>
              <a:rPr lang="hr-HR" dirty="0" smtClean="0"/>
              <a:t>beskonačno mnogo </a:t>
            </a:r>
            <a:r>
              <a:rPr lang="hr-HR" dirty="0"/>
              <a:t>načina bez obzira na </a:t>
            </a:r>
            <a:r>
              <a:rPr lang="hr-HR" dirty="0" smtClean="0"/>
              <a:t>dob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165" y="2289175"/>
            <a:ext cx="5181600" cy="3887788"/>
          </a:xfrm>
        </p:spPr>
      </p:pic>
    </p:spTree>
    <p:extLst>
      <p:ext uri="{BB962C8B-B14F-4D97-AF65-F5344CB8AC3E}">
        <p14:creationId xmlns:p14="http://schemas.microsoft.com/office/powerpoint/2010/main" val="25071969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4109544" y="1818290"/>
            <a:ext cx="6842235" cy="436978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hr-HR" dirty="0"/>
              <a:t>Izolirano poučavanje kreativnosti putem različitih tehnika obično ne daje neke rezultate. Zašto</a:t>
            </a:r>
            <a:r>
              <a:rPr lang="hr-HR" dirty="0" smtClean="0"/>
              <a:t>?</a:t>
            </a: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hr-HR" dirty="0"/>
              <a:t>Kreativnost svoj temelj ima </a:t>
            </a:r>
            <a:r>
              <a:rPr lang="hr-HR" dirty="0" smtClean="0"/>
              <a:t>u znanju</a:t>
            </a:r>
            <a:r>
              <a:rPr lang="hr-HR" dirty="0"/>
              <a:t>, nema kreativnosti bez</a:t>
            </a:r>
            <a:br>
              <a:rPr lang="hr-HR" dirty="0"/>
            </a:br>
            <a:r>
              <a:rPr lang="hr-HR" dirty="0"/>
              <a:t>znanja</a:t>
            </a:r>
            <a:r>
              <a:rPr lang="hr-HR" dirty="0" smtClean="0"/>
              <a:t>.</a:t>
            </a:r>
            <a:endParaRPr lang="hr-HR" dirty="0"/>
          </a:p>
          <a:p>
            <a:pPr marL="0" indent="0">
              <a:buNone/>
            </a:pPr>
            <a:endParaRPr lang="hr-HR" dirty="0"/>
          </a:p>
          <a:p>
            <a:r>
              <a:rPr lang="hr-HR" dirty="0"/>
              <a:t>Tehnike koje potiču razvoj </a:t>
            </a:r>
            <a:r>
              <a:rPr lang="hr-HR" dirty="0" smtClean="0"/>
              <a:t>kreativnog mišljenja </a:t>
            </a:r>
            <a:r>
              <a:rPr lang="hr-HR" dirty="0"/>
              <a:t>ne funkcioniraju poput kalupa</a:t>
            </a:r>
          </a:p>
          <a:p>
            <a:r>
              <a:rPr lang="hr-HR" dirty="0"/>
              <a:t>Trebaju biti napravljene za pojedinca </a:t>
            </a:r>
            <a:r>
              <a:rPr lang="hr-HR" dirty="0" smtClean="0"/>
              <a:t>i situaciju </a:t>
            </a:r>
            <a:r>
              <a:rPr lang="hr-HR" dirty="0"/>
              <a:t>u kojoj se pojedinac nalazi</a:t>
            </a:r>
          </a:p>
          <a:p>
            <a:r>
              <a:rPr lang="hr-HR" dirty="0"/>
              <a:t>Poznajete li neke tehnike?</a:t>
            </a:r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481958"/>
            <a:ext cx="2585545" cy="4514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4351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Russ</a:t>
            </a:r>
            <a:r>
              <a:rPr lang="hr-HR" dirty="0" smtClean="0"/>
              <a:t> </a:t>
            </a:r>
            <a:r>
              <a:rPr lang="hr-HR" sz="3200" dirty="0" smtClean="0"/>
              <a:t>(1996)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4478" y="1825625"/>
            <a:ext cx="9579321" cy="4351338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hr-HR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Opće osobine ličnosti: </a:t>
            </a:r>
            <a:r>
              <a:rPr lang="hr-HR" sz="2400" dirty="0" smtClean="0"/>
              <a:t>otvorenost prema iskustvu, samopouzdanje, tolerancija dvosmislenosti, motivacija, znatiželja</a:t>
            </a:r>
          </a:p>
          <a:p>
            <a:pPr marL="0" indent="0" algn="l">
              <a:buNone/>
            </a:pPr>
            <a:endParaRPr lang="hr-HR" sz="2400" dirty="0" smtClean="0"/>
          </a:p>
          <a:p>
            <a:pPr marL="0" indent="0" algn="l">
              <a:buNone/>
            </a:pPr>
            <a:r>
              <a:rPr lang="hr-HR" dirty="0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Afektivni procesi: </a:t>
            </a:r>
            <a:r>
              <a:rPr lang="hr-HR" sz="2400" dirty="0" smtClean="0"/>
              <a:t>fantazija u igri, zadovoljstvo u izazovima, uključenost u zadatak, tolerancija anksioznosti</a:t>
            </a:r>
          </a:p>
          <a:p>
            <a:pPr marL="0" indent="0" algn="l">
              <a:buNone/>
            </a:pPr>
            <a:endParaRPr lang="hr-HR" sz="2400" dirty="0" smtClean="0"/>
          </a:p>
          <a:p>
            <a:pPr marL="0" indent="0" algn="l">
              <a:buNone/>
            </a:pPr>
            <a:r>
              <a:rPr lang="hr-HR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Kognitivne sposobnosti: </a:t>
            </a:r>
            <a:r>
              <a:rPr lang="hr-HR" sz="2400" dirty="0" smtClean="0"/>
              <a:t>divergentno mišljenje, sposobnost mijenjanja mišljenja, upornost, osjetljivost za probleme, znanje, sposobnost evaluacije</a:t>
            </a:r>
          </a:p>
          <a:p>
            <a:pPr algn="l"/>
            <a:endParaRPr lang="hr-HR" sz="2400" dirty="0"/>
          </a:p>
        </p:txBody>
      </p:sp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669198" y="1347237"/>
            <a:ext cx="962025" cy="1249363"/>
            <a:chOff x="723671" y="1049014"/>
            <a:chExt cx="1211382" cy="1575439"/>
          </a:xfrm>
        </p:grpSpPr>
        <p:pic>
          <p:nvPicPr>
            <p:cNvPr id="5" name="Picture 3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671" y="1865004"/>
              <a:ext cx="1199350" cy="7594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5703" y="1049014"/>
              <a:ext cx="1199350" cy="1199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" name="Group 2"/>
          <p:cNvGrpSpPr>
            <a:grpSpLocks/>
          </p:cNvGrpSpPr>
          <p:nvPr/>
        </p:nvGrpSpPr>
        <p:grpSpPr bwMode="auto">
          <a:xfrm>
            <a:off x="688251" y="2687881"/>
            <a:ext cx="954088" cy="1246188"/>
            <a:chOff x="3968012" y="1049014"/>
            <a:chExt cx="1203663" cy="1571423"/>
          </a:xfrm>
        </p:grpSpPr>
        <p:pic>
          <p:nvPicPr>
            <p:cNvPr id="8" name="Picture 2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8012" y="1860988"/>
              <a:ext cx="1199350" cy="7594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1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72325" y="1049014"/>
              <a:ext cx="1199350" cy="1199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" name="Group 3"/>
          <p:cNvGrpSpPr>
            <a:grpSpLocks/>
          </p:cNvGrpSpPr>
          <p:nvPr/>
        </p:nvGrpSpPr>
        <p:grpSpPr bwMode="auto">
          <a:xfrm>
            <a:off x="688251" y="4028532"/>
            <a:ext cx="966788" cy="1239838"/>
            <a:chOff x="7080676" y="1091888"/>
            <a:chExt cx="1219082" cy="1563026"/>
          </a:xfrm>
        </p:grpSpPr>
        <p:pic>
          <p:nvPicPr>
            <p:cNvPr id="11" name="Picture 2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80676" y="1895465"/>
              <a:ext cx="1199350" cy="7594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0408" y="1091888"/>
              <a:ext cx="1199350" cy="1199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09749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K</a:t>
            </a:r>
            <a:r>
              <a:rPr lang="hr-HR" dirty="0" smtClean="0"/>
              <a:t>omponente</a:t>
            </a:r>
            <a:endParaRPr lang="hr-HR" dirty="0"/>
          </a:p>
        </p:txBody>
      </p:sp>
      <p:sp>
        <p:nvSpPr>
          <p:cNvPr id="5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Originalnost </a:t>
            </a:r>
            <a:r>
              <a:rPr lang="hr-HR" dirty="0"/>
              <a:t>(manja </a:t>
            </a:r>
            <a:r>
              <a:rPr lang="hr-HR" dirty="0" smtClean="0"/>
              <a:t>   vjerojatnost </a:t>
            </a:r>
            <a:r>
              <a:rPr lang="hr-HR" dirty="0"/>
              <a:t>pojavljivanja) </a:t>
            </a:r>
          </a:p>
          <a:p>
            <a:r>
              <a:rPr lang="hr-HR" dirty="0" smtClean="0"/>
              <a:t>Relevantnost </a:t>
            </a:r>
            <a:r>
              <a:rPr lang="hr-HR" dirty="0"/>
              <a:t>(povezanost </a:t>
            </a:r>
            <a:r>
              <a:rPr lang="hr-HR" dirty="0" smtClean="0"/>
              <a:t>s ciljem)</a:t>
            </a:r>
          </a:p>
          <a:p>
            <a:r>
              <a:rPr lang="hr-HR" dirty="0"/>
              <a:t>F</a:t>
            </a:r>
            <a:r>
              <a:rPr lang="hr-HR" dirty="0" smtClean="0"/>
              <a:t>luentnost </a:t>
            </a:r>
            <a:r>
              <a:rPr lang="hr-HR" dirty="0"/>
              <a:t>(stvaranje </a:t>
            </a:r>
            <a:r>
              <a:rPr lang="hr-HR" dirty="0" smtClean="0"/>
              <a:t>ideja)</a:t>
            </a:r>
          </a:p>
          <a:p>
            <a:r>
              <a:rPr lang="hr-HR" dirty="0" smtClean="0"/>
              <a:t>Fleksibilnost </a:t>
            </a:r>
            <a:r>
              <a:rPr lang="hr-HR" dirty="0"/>
              <a:t>(</a:t>
            </a:r>
            <a:r>
              <a:rPr lang="hr-HR" dirty="0" smtClean="0"/>
              <a:t>netradicionalni pristupi </a:t>
            </a:r>
            <a:r>
              <a:rPr lang="hr-HR" dirty="0"/>
              <a:t>rješavanju problema) </a:t>
            </a:r>
            <a:endParaRPr lang="hr-HR" dirty="0" smtClean="0"/>
          </a:p>
          <a:p>
            <a:r>
              <a:rPr lang="hr-HR" dirty="0" smtClean="0"/>
              <a:t>Elaboracija (razrađenost)</a:t>
            </a:r>
            <a:endParaRPr lang="hr-HR" dirty="0"/>
          </a:p>
          <a:p>
            <a:pPr mar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270813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/>
          </p:nvPr>
        </p:nvGraphicFramePr>
        <p:xfrm>
          <a:off x="609600" y="1600200"/>
          <a:ext cx="109728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Action Button: Help 3">
            <a:hlinkClick r:id="" action="ppaction://noaction" highlightClick="1"/>
          </p:cNvPr>
          <p:cNvSpPr/>
          <p:nvPr/>
        </p:nvSpPr>
        <p:spPr>
          <a:xfrm>
            <a:off x="10781867" y="5403949"/>
            <a:ext cx="648072" cy="1080120"/>
          </a:xfrm>
          <a:prstGeom prst="actionButtonHelp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58013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Kreativno učenje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Način poučavanja i vrednovanja utječe na način učenja</a:t>
            </a:r>
          </a:p>
          <a:p>
            <a:r>
              <a:rPr lang="hr-HR" dirty="0" smtClean="0"/>
              <a:t>Ovi procesi nužno oblikuju naše mišljenje</a:t>
            </a:r>
          </a:p>
          <a:p>
            <a:r>
              <a:rPr lang="hr-HR" dirty="0" smtClean="0"/>
              <a:t>Imperativ: uz konvergentno mišljenje, prilike za divergentno i iskustveno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3094091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Default Design">
  <a:themeElements>
    <a:clrScheme name="Map">
      <a:dk1>
        <a:srgbClr val="5E1100"/>
      </a:dk1>
      <a:lt1>
        <a:srgbClr val="151515"/>
      </a:lt1>
      <a:dk2>
        <a:srgbClr val="151515"/>
      </a:dk2>
      <a:lt2>
        <a:srgbClr val="E7E7E7"/>
      </a:lt2>
      <a:accent1>
        <a:srgbClr val="5E1100"/>
      </a:accent1>
      <a:accent2>
        <a:srgbClr val="068858"/>
      </a:accent2>
      <a:accent3>
        <a:srgbClr val="C7DA0B"/>
      </a:accent3>
      <a:accent4>
        <a:srgbClr val="7F7F7F"/>
      </a:accent4>
      <a:accent5>
        <a:srgbClr val="231F20"/>
      </a:accent5>
      <a:accent6>
        <a:srgbClr val="000000"/>
      </a:accent6>
      <a:hlink>
        <a:srgbClr val="871800"/>
      </a:hlink>
      <a:folHlink>
        <a:srgbClr val="5E11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E2FAD"/>
        </a:dk1>
        <a:lt1>
          <a:srgbClr val="FFFFFF"/>
        </a:lt1>
        <a:dk2>
          <a:srgbClr val="0E2FAD"/>
        </a:dk2>
        <a:lt2>
          <a:srgbClr val="B3CCE6"/>
        </a:lt2>
        <a:accent1>
          <a:srgbClr val="7FD7FC"/>
        </a:accent1>
        <a:accent2>
          <a:srgbClr val="6BA7F8"/>
        </a:accent2>
        <a:accent3>
          <a:srgbClr val="FFFFFF"/>
        </a:accent3>
        <a:accent4>
          <a:srgbClr val="0A2793"/>
        </a:accent4>
        <a:accent5>
          <a:srgbClr val="C0E8FD"/>
        </a:accent5>
        <a:accent6>
          <a:srgbClr val="6097E1"/>
        </a:accent6>
        <a:hlink>
          <a:srgbClr val="FFAB57"/>
        </a:hlink>
        <a:folHlink>
          <a:srgbClr val="007B7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E2FAD"/>
        </a:dk1>
        <a:lt1>
          <a:srgbClr val="FFFFFF"/>
        </a:lt1>
        <a:dk2>
          <a:srgbClr val="0E2FAD"/>
        </a:dk2>
        <a:lt2>
          <a:srgbClr val="B3CCE6"/>
        </a:lt2>
        <a:accent1>
          <a:srgbClr val="7FD7FC"/>
        </a:accent1>
        <a:accent2>
          <a:srgbClr val="6BA7F8"/>
        </a:accent2>
        <a:accent3>
          <a:srgbClr val="FFFFFF"/>
        </a:accent3>
        <a:accent4>
          <a:srgbClr val="0A2793"/>
        </a:accent4>
        <a:accent5>
          <a:srgbClr val="C0E8FD"/>
        </a:accent5>
        <a:accent6>
          <a:srgbClr val="6097E1"/>
        </a:accent6>
        <a:hlink>
          <a:srgbClr val="FF9D3B"/>
        </a:hlink>
        <a:folHlink>
          <a:srgbClr val="007B7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328</TotalTime>
  <Words>774</Words>
  <Application>Microsoft Office PowerPoint</Application>
  <PresentationFormat>Widescreen</PresentationFormat>
  <Paragraphs>163</Paragraphs>
  <Slides>21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Bauhaus 93</vt:lpstr>
      <vt:lpstr>Book Antiqua</vt:lpstr>
      <vt:lpstr>Calibri</vt:lpstr>
      <vt:lpstr>Calibri Light</vt:lpstr>
      <vt:lpstr>Office Theme</vt:lpstr>
      <vt:lpstr>1_Default Design</vt:lpstr>
      <vt:lpstr>Kreativne tehnike u nastavi biologije</vt:lpstr>
      <vt:lpstr>PowerPoint Presentation</vt:lpstr>
      <vt:lpstr>PowerPoint Presentation</vt:lpstr>
      <vt:lpstr>Kreativnost </vt:lpstr>
      <vt:lpstr>PowerPoint Presentation</vt:lpstr>
      <vt:lpstr>Russ (1996)</vt:lpstr>
      <vt:lpstr>Komponente</vt:lpstr>
      <vt:lpstr>PowerPoint Presentation</vt:lpstr>
      <vt:lpstr>Kreativno učenje</vt:lpstr>
      <vt:lpstr>Zullov model učenja</vt:lpstr>
      <vt:lpstr>Mnemotehnike</vt:lpstr>
      <vt:lpstr>Mnemotehnike </vt:lpstr>
      <vt:lpstr> Prilike za divergentno mišljenje i imaginaciju Likovne tehnike (Hadzigeorgiou, 2012) </vt:lpstr>
      <vt:lpstr>Metafore, analogije, poredbe…</vt:lpstr>
      <vt:lpstr>PowerPoint Presentation</vt:lpstr>
      <vt:lpstr>Vježba 2.( 5min)</vt:lpstr>
      <vt:lpstr>Radionica (50 min): </vt:lpstr>
      <vt:lpstr>PowerPoint Presentation</vt:lpstr>
      <vt:lpstr>PowerPoint Presentation</vt:lpstr>
      <vt:lpstr>Smjernice </vt:lpstr>
      <vt:lpstr>Pitanja?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Kreativno mišljenje u nastavi biologije</dc:title>
  <dc:creator>JoPajo</dc:creator>
  <cp:lastModifiedBy>JoPajo</cp:lastModifiedBy>
  <cp:revision>25</cp:revision>
  <dcterms:created xsi:type="dcterms:W3CDTF">2015-12-12T20:03:49Z</dcterms:created>
  <dcterms:modified xsi:type="dcterms:W3CDTF">2015-12-16T12:21:06Z</dcterms:modified>
</cp:coreProperties>
</file>